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60" r:id="rId4"/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6858000" cx="12192000"/>
  <p:notesSz cx="6858000" cy="9144000"/>
  <p:embeddedFontLst>
    <p:embeddedFont>
      <p:font typeface="Warnes"/>
      <p:regular r:id="rId27"/>
    </p:embeddedFont>
    <p:embeddedFont>
      <p:font typeface="Comfortaa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0" roundtripDataSignature="AMtx7mgfcw0eaxWKIjwYvhXOw/emY8I0j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Comfortaa-regular.fntdata"/><Relationship Id="rId27" Type="http://schemas.openxmlformats.org/officeDocument/2006/relationships/font" Target="fonts/Warnes-regular.fntdata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29" Type="http://schemas.openxmlformats.org/officeDocument/2006/relationships/font" Target="fonts/Comfortaa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customschemas.google.com/relationships/presentationmetadata" Target="meta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5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6"/>
          <p:cNvSpPr txBox="1"/>
          <p:nvPr>
            <p:ph type="title"/>
          </p:nvPr>
        </p:nvSpPr>
        <p:spPr>
          <a:xfrm rot="5400000">
            <a:off x="4000500" y="-3268662"/>
            <a:ext cx="11430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6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7"/>
          <p:cNvSpPr txBox="1"/>
          <p:nvPr>
            <p:ph type="ctr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37"/>
          <p:cNvSpPr txBox="1"/>
          <p:nvPr>
            <p:ph idx="1" type="subTitle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3" name="Google Shape;93;p3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3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3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3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9" name="Google Shape;99;p3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3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3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mfortaa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3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5" name="Google Shape;105;p3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3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3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4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1" name="Google Shape;111;p40"/>
          <p:cNvSpPr txBox="1"/>
          <p:nvPr>
            <p:ph idx="2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2" name="Google Shape;112;p4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4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4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4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8" name="Google Shape;118;p41"/>
          <p:cNvSpPr txBox="1"/>
          <p:nvPr>
            <p:ph idx="2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19" name="Google Shape;119;p41"/>
          <p:cNvSpPr txBox="1"/>
          <p:nvPr>
            <p:ph idx="3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0" name="Google Shape;120;p41"/>
          <p:cNvSpPr txBox="1"/>
          <p:nvPr>
            <p:ph idx="4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1" name="Google Shape;121;p4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4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4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4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4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4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fortaa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4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32" name="Google Shape;132;p43"/>
          <p:cNvSpPr txBox="1"/>
          <p:nvPr>
            <p:ph idx="2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33" name="Google Shape;133;p4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4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4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7"/>
          <p:cNvSpPr txBox="1"/>
          <p:nvPr>
            <p:ph type="ctr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7"/>
          <p:cNvSpPr txBox="1"/>
          <p:nvPr>
            <p:ph idx="1" type="subTitle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fortaa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44"/>
          <p:cNvSpPr/>
          <p:nvPr>
            <p:ph idx="2" type="pic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Google Shape;139;p4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0" name="Google Shape;140;p4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4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4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45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6" name="Google Shape;146;p4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4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4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6"/>
          <p:cNvSpPr txBox="1"/>
          <p:nvPr>
            <p:ph type="title"/>
          </p:nvPr>
        </p:nvSpPr>
        <p:spPr>
          <a:xfrm rot="5400000">
            <a:off x="4000500" y="-3268662"/>
            <a:ext cx="11430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46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2" name="Google Shape;152;p4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4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4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7"/>
          <p:cNvSpPr txBox="1"/>
          <p:nvPr>
            <p:ph type="ctr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47"/>
          <p:cNvSpPr txBox="1"/>
          <p:nvPr>
            <p:ph idx="1" type="subTitle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68" name="Google Shape;168;p4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4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4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4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4" name="Google Shape;174;p4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4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4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mfortaa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4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0" name="Google Shape;180;p4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4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4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5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86" name="Google Shape;186;p50"/>
          <p:cNvSpPr txBox="1"/>
          <p:nvPr>
            <p:ph idx="2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87" name="Google Shape;187;p5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5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5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5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5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93" name="Google Shape;193;p51"/>
          <p:cNvSpPr txBox="1"/>
          <p:nvPr>
            <p:ph idx="2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94" name="Google Shape;194;p51"/>
          <p:cNvSpPr txBox="1"/>
          <p:nvPr>
            <p:ph idx="3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95" name="Google Shape;195;p51"/>
          <p:cNvSpPr txBox="1"/>
          <p:nvPr>
            <p:ph idx="4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96" name="Google Shape;196;p5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5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5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5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5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5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5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5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fortaa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5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207" name="Google Shape;207;p53"/>
          <p:cNvSpPr txBox="1"/>
          <p:nvPr>
            <p:ph idx="2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208" name="Google Shape;208;p5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5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5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5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fortaa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54"/>
          <p:cNvSpPr/>
          <p:nvPr>
            <p:ph idx="2" type="pic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sp>
      <p:sp>
        <p:nvSpPr>
          <p:cNvPr id="214" name="Google Shape;214;p5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215" name="Google Shape;215;p5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5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5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5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55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1" name="Google Shape;221;p5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5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5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6"/>
          <p:cNvSpPr txBox="1"/>
          <p:nvPr>
            <p:ph type="title"/>
          </p:nvPr>
        </p:nvSpPr>
        <p:spPr>
          <a:xfrm rot="5400000">
            <a:off x="4000500" y="-3268662"/>
            <a:ext cx="11430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56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7" name="Google Shape;227;p5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5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5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omfortaa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30"/>
          <p:cNvSpPr txBox="1"/>
          <p:nvPr>
            <p:ph idx="2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3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31"/>
          <p:cNvSpPr txBox="1"/>
          <p:nvPr>
            <p:ph idx="2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31"/>
          <p:cNvSpPr txBox="1"/>
          <p:nvPr>
            <p:ph idx="3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31"/>
          <p:cNvSpPr txBox="1"/>
          <p:nvPr>
            <p:ph idx="4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3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fortaa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33"/>
          <p:cNvSpPr txBox="1"/>
          <p:nvPr>
            <p:ph idx="2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3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3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mfortaa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4"/>
          <p:cNvSpPr/>
          <p:nvPr>
            <p:ph idx="2" type="pic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3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omfortaa"/>
              <a:buNone/>
              <a:defRPr b="0" i="0" sz="44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8" name="Google Shape;8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9" name="Google Shape;9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0" name="Google Shape;10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omfortaa"/>
              <a:buNone/>
              <a:defRPr b="0" i="0" sz="44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2" name="Google Shape;82;p2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83" name="Google Shape;83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84" name="Google Shape;84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85" name="Google Shape;85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omfortaa"/>
              <a:buNone/>
              <a:defRPr b="0" i="0" sz="44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58" name="Google Shape;158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59" name="Google Shape;159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/>
        </p:txBody>
      </p:sp>
      <p:sp>
        <p:nvSpPr>
          <p:cNvPr id="160" name="Google Shape;160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2.png"/><Relationship Id="rId6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oogle Shape;234;p1"/>
          <p:cNvGrpSpPr/>
          <p:nvPr/>
        </p:nvGrpSpPr>
        <p:grpSpPr>
          <a:xfrm>
            <a:off x="-216427" y="-987984"/>
            <a:ext cx="12983350" cy="8373598"/>
            <a:chOff x="-851427" y="-1622984"/>
            <a:chExt cx="12983350" cy="8373598"/>
          </a:xfrm>
        </p:grpSpPr>
        <p:sp>
          <p:nvSpPr>
            <p:cNvPr id="235" name="Google Shape;235;p1"/>
            <p:cNvSpPr/>
            <p:nvPr/>
          </p:nvSpPr>
          <p:spPr>
            <a:xfrm>
              <a:off x="826613" y="-634554"/>
              <a:ext cx="9268775" cy="6857107"/>
            </a:xfrm>
            <a:prstGeom prst="parallelogram">
              <a:avLst>
                <a:gd fmla="val 25000" name="adj"/>
              </a:avLst>
            </a:prstGeom>
            <a:solidFill>
              <a:srgbClr val="FF7914"/>
            </a:solidFill>
            <a:ln>
              <a:noFill/>
            </a:ln>
          </p:spPr>
          <p:txBody>
            <a:bodyPr anchorCtr="0" anchor="ctr" bIns="25375" lIns="25375" spcFirstLastPara="1" rIns="25375" wrap="square" tIns="253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sp>
          <p:nvSpPr>
            <p:cNvPr id="236" name="Google Shape;236;p1"/>
            <p:cNvSpPr/>
            <p:nvPr/>
          </p:nvSpPr>
          <p:spPr>
            <a:xfrm>
              <a:off x="826612" y="-1177971"/>
              <a:ext cx="677003" cy="1314543"/>
            </a:xfrm>
            <a:custGeom>
              <a:rect b="b" l="l" r="r" t="t"/>
              <a:pathLst>
                <a:path extrusionOk="0" h="21383" w="21600">
                  <a:moveTo>
                    <a:pt x="19015" y="0"/>
                  </a:moveTo>
                  <a:lnTo>
                    <a:pt x="0" y="12374"/>
                  </a:lnTo>
                  <a:lnTo>
                    <a:pt x="9106" y="12448"/>
                  </a:lnTo>
                  <a:cubicBezTo>
                    <a:pt x="9106" y="12448"/>
                    <a:pt x="3935" y="21161"/>
                    <a:pt x="3791" y="21380"/>
                  </a:cubicBezTo>
                  <a:cubicBezTo>
                    <a:pt x="3648" y="21600"/>
                    <a:pt x="21600" y="9446"/>
                    <a:pt x="21600" y="9446"/>
                  </a:cubicBezTo>
                  <a:lnTo>
                    <a:pt x="12838" y="9446"/>
                  </a:lnTo>
                  <a:lnTo>
                    <a:pt x="190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25375" lIns="25375" spcFirstLastPara="1" rIns="25375" wrap="square" tIns="253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Warnes"/>
                <a:ea typeface="Warnes"/>
                <a:cs typeface="Warnes"/>
                <a:sym typeface="Warnes"/>
              </a:endParaRPr>
            </a:p>
          </p:txBody>
        </p:sp>
        <p:sp>
          <p:nvSpPr>
            <p:cNvPr id="237" name="Google Shape;237;p1"/>
            <p:cNvSpPr/>
            <p:nvPr/>
          </p:nvSpPr>
          <p:spPr>
            <a:xfrm>
              <a:off x="-851427" y="269467"/>
              <a:ext cx="505318" cy="981180"/>
            </a:xfrm>
            <a:custGeom>
              <a:rect b="b" l="l" r="r" t="t"/>
              <a:pathLst>
                <a:path extrusionOk="0" h="21383" w="21600">
                  <a:moveTo>
                    <a:pt x="19015" y="0"/>
                  </a:moveTo>
                  <a:lnTo>
                    <a:pt x="0" y="12374"/>
                  </a:lnTo>
                  <a:lnTo>
                    <a:pt x="9106" y="12448"/>
                  </a:lnTo>
                  <a:cubicBezTo>
                    <a:pt x="9106" y="12448"/>
                    <a:pt x="3935" y="21161"/>
                    <a:pt x="3791" y="21380"/>
                  </a:cubicBezTo>
                  <a:cubicBezTo>
                    <a:pt x="3648" y="21600"/>
                    <a:pt x="21600" y="9446"/>
                    <a:pt x="21600" y="9446"/>
                  </a:cubicBezTo>
                  <a:lnTo>
                    <a:pt x="12838" y="9446"/>
                  </a:lnTo>
                  <a:lnTo>
                    <a:pt x="19015" y="0"/>
                  </a:lnTo>
                  <a:close/>
                </a:path>
              </a:pathLst>
            </a:custGeom>
            <a:solidFill>
              <a:srgbClr val="FF7914"/>
            </a:solidFill>
            <a:ln>
              <a:noFill/>
            </a:ln>
          </p:spPr>
          <p:txBody>
            <a:bodyPr anchorCtr="0" anchor="ctr" bIns="25375" lIns="25375" spcFirstLastPara="1" rIns="25375" wrap="square" tIns="253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Warnes"/>
                <a:ea typeface="Warnes"/>
                <a:cs typeface="Warnes"/>
                <a:sym typeface="Warnes"/>
              </a:endParaRPr>
            </a:p>
          </p:txBody>
        </p:sp>
        <p:sp>
          <p:nvSpPr>
            <p:cNvPr id="238" name="Google Shape;238;p1"/>
            <p:cNvSpPr/>
            <p:nvPr/>
          </p:nvSpPr>
          <p:spPr>
            <a:xfrm>
              <a:off x="-194779" y="5253158"/>
              <a:ext cx="771206" cy="1497456"/>
            </a:xfrm>
            <a:custGeom>
              <a:rect b="b" l="l" r="r" t="t"/>
              <a:pathLst>
                <a:path extrusionOk="0" h="21383" w="21600">
                  <a:moveTo>
                    <a:pt x="19015" y="0"/>
                  </a:moveTo>
                  <a:lnTo>
                    <a:pt x="0" y="12374"/>
                  </a:lnTo>
                  <a:lnTo>
                    <a:pt x="9106" y="12448"/>
                  </a:lnTo>
                  <a:cubicBezTo>
                    <a:pt x="9106" y="12448"/>
                    <a:pt x="3935" y="21161"/>
                    <a:pt x="3791" y="21380"/>
                  </a:cubicBezTo>
                  <a:cubicBezTo>
                    <a:pt x="3648" y="21600"/>
                    <a:pt x="21600" y="9446"/>
                    <a:pt x="21600" y="9446"/>
                  </a:cubicBezTo>
                  <a:lnTo>
                    <a:pt x="12838" y="9446"/>
                  </a:lnTo>
                  <a:lnTo>
                    <a:pt x="19015" y="0"/>
                  </a:lnTo>
                  <a:close/>
                </a:path>
              </a:pathLst>
            </a:custGeom>
            <a:noFill/>
            <a:ln cap="flat" cmpd="sng" w="63500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25375" lIns="25375" spcFirstLastPara="1" rIns="25375" wrap="square" tIns="253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Warnes"/>
                <a:ea typeface="Warnes"/>
                <a:cs typeface="Warnes"/>
                <a:sym typeface="Warnes"/>
              </a:endParaRPr>
            </a:p>
          </p:txBody>
        </p:sp>
        <p:sp>
          <p:nvSpPr>
            <p:cNvPr id="239" name="Google Shape;239;p1"/>
            <p:cNvSpPr/>
            <p:nvPr/>
          </p:nvSpPr>
          <p:spPr>
            <a:xfrm>
              <a:off x="8664880" y="4121498"/>
              <a:ext cx="394866" cy="766714"/>
            </a:xfrm>
            <a:custGeom>
              <a:rect b="b" l="l" r="r" t="t"/>
              <a:pathLst>
                <a:path extrusionOk="0" h="21383" w="21600">
                  <a:moveTo>
                    <a:pt x="19015" y="0"/>
                  </a:moveTo>
                  <a:lnTo>
                    <a:pt x="0" y="12374"/>
                  </a:lnTo>
                  <a:lnTo>
                    <a:pt x="9106" y="12448"/>
                  </a:lnTo>
                  <a:cubicBezTo>
                    <a:pt x="9106" y="12448"/>
                    <a:pt x="3935" y="21161"/>
                    <a:pt x="3791" y="21380"/>
                  </a:cubicBezTo>
                  <a:cubicBezTo>
                    <a:pt x="3648" y="21600"/>
                    <a:pt x="21600" y="9446"/>
                    <a:pt x="21600" y="9446"/>
                  </a:cubicBezTo>
                  <a:lnTo>
                    <a:pt x="12838" y="9446"/>
                  </a:lnTo>
                  <a:lnTo>
                    <a:pt x="19015" y="0"/>
                  </a:lnTo>
                  <a:close/>
                </a:path>
              </a:pathLst>
            </a:custGeom>
            <a:noFill/>
            <a:ln cap="flat" cmpd="sng" w="63500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25375" lIns="25375" spcFirstLastPara="1" rIns="25375" wrap="square" tIns="253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Warnes"/>
                <a:ea typeface="Warnes"/>
                <a:cs typeface="Warnes"/>
                <a:sym typeface="Warnes"/>
              </a:endParaRPr>
            </a:p>
          </p:txBody>
        </p:sp>
        <p:sp>
          <p:nvSpPr>
            <p:cNvPr id="240" name="Google Shape;240;p1"/>
            <p:cNvSpPr/>
            <p:nvPr/>
          </p:nvSpPr>
          <p:spPr>
            <a:xfrm>
              <a:off x="9092717" y="5118988"/>
              <a:ext cx="352012" cy="683506"/>
            </a:xfrm>
            <a:custGeom>
              <a:rect b="b" l="l" r="r" t="t"/>
              <a:pathLst>
                <a:path extrusionOk="0" h="21383" w="21600">
                  <a:moveTo>
                    <a:pt x="19015" y="0"/>
                  </a:moveTo>
                  <a:lnTo>
                    <a:pt x="0" y="12374"/>
                  </a:lnTo>
                  <a:lnTo>
                    <a:pt x="9106" y="12448"/>
                  </a:lnTo>
                  <a:cubicBezTo>
                    <a:pt x="9106" y="12448"/>
                    <a:pt x="3935" y="21161"/>
                    <a:pt x="3791" y="21380"/>
                  </a:cubicBezTo>
                  <a:cubicBezTo>
                    <a:pt x="3648" y="21600"/>
                    <a:pt x="21600" y="9446"/>
                    <a:pt x="21600" y="9446"/>
                  </a:cubicBezTo>
                  <a:lnTo>
                    <a:pt x="12838" y="9446"/>
                  </a:lnTo>
                  <a:lnTo>
                    <a:pt x="190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25375" lIns="25375" spcFirstLastPara="1" rIns="25375" wrap="square" tIns="253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Warnes"/>
                <a:ea typeface="Warnes"/>
                <a:cs typeface="Warnes"/>
                <a:sym typeface="Warnes"/>
              </a:endParaRPr>
            </a:p>
          </p:txBody>
        </p:sp>
        <p:sp>
          <p:nvSpPr>
            <p:cNvPr id="241" name="Google Shape;241;p1"/>
            <p:cNvSpPr/>
            <p:nvPr/>
          </p:nvSpPr>
          <p:spPr>
            <a:xfrm>
              <a:off x="10404299" y="-1622984"/>
              <a:ext cx="1727624" cy="3354544"/>
            </a:xfrm>
            <a:custGeom>
              <a:rect b="b" l="l" r="r" t="t"/>
              <a:pathLst>
                <a:path extrusionOk="0" h="21383" w="21600">
                  <a:moveTo>
                    <a:pt x="19015" y="0"/>
                  </a:moveTo>
                  <a:lnTo>
                    <a:pt x="0" y="12374"/>
                  </a:lnTo>
                  <a:lnTo>
                    <a:pt x="9106" y="12448"/>
                  </a:lnTo>
                  <a:cubicBezTo>
                    <a:pt x="9106" y="12448"/>
                    <a:pt x="3935" y="21161"/>
                    <a:pt x="3791" y="21380"/>
                  </a:cubicBezTo>
                  <a:cubicBezTo>
                    <a:pt x="3648" y="21600"/>
                    <a:pt x="21600" y="9446"/>
                    <a:pt x="21600" y="9446"/>
                  </a:cubicBezTo>
                  <a:lnTo>
                    <a:pt x="12838" y="9446"/>
                  </a:lnTo>
                  <a:lnTo>
                    <a:pt x="19015" y="0"/>
                  </a:lnTo>
                  <a:close/>
                </a:path>
              </a:pathLst>
            </a:custGeom>
            <a:noFill/>
            <a:ln cap="rnd" cmpd="sng" w="66675">
              <a:solidFill>
                <a:srgbClr val="FFFFF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25375" lIns="25375" spcFirstLastPara="1" rIns="25375" wrap="square" tIns="253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chemeClr val="dk1"/>
                </a:solidFill>
                <a:latin typeface="Warnes"/>
                <a:ea typeface="Warnes"/>
                <a:cs typeface="Warnes"/>
                <a:sym typeface="Warnes"/>
              </a:endParaRPr>
            </a:p>
          </p:txBody>
        </p:sp>
        <p:cxnSp>
          <p:nvCxnSpPr>
            <p:cNvPr id="242" name="Google Shape;242;p1"/>
            <p:cNvCxnSpPr/>
            <p:nvPr/>
          </p:nvCxnSpPr>
          <p:spPr>
            <a:xfrm flipH="1" rot="10800000">
              <a:off x="4372185" y="5253158"/>
              <a:ext cx="2399555" cy="1"/>
            </a:xfrm>
            <a:prstGeom prst="straightConnector1">
              <a:avLst/>
            </a:prstGeom>
            <a:noFill/>
            <a:ln cap="flat" cmpd="sng" w="63500">
              <a:solidFill>
                <a:srgbClr val="FFFFFF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</p:grpSp>
      <p:sp>
        <p:nvSpPr>
          <p:cNvPr id="243" name="Google Shape;243;p1"/>
          <p:cNvSpPr/>
          <p:nvPr/>
        </p:nvSpPr>
        <p:spPr>
          <a:xfrm>
            <a:off x="5714423" y="274885"/>
            <a:ext cx="763153" cy="1481821"/>
          </a:xfrm>
          <a:custGeom>
            <a:rect b="b" l="l" r="r" t="t"/>
            <a:pathLst>
              <a:path extrusionOk="0" h="21383" w="21600">
                <a:moveTo>
                  <a:pt x="19015" y="0"/>
                </a:moveTo>
                <a:lnTo>
                  <a:pt x="0" y="12374"/>
                </a:lnTo>
                <a:lnTo>
                  <a:pt x="9106" y="12448"/>
                </a:lnTo>
                <a:cubicBezTo>
                  <a:pt x="9106" y="12448"/>
                  <a:pt x="3935" y="21161"/>
                  <a:pt x="3791" y="21380"/>
                </a:cubicBezTo>
                <a:cubicBezTo>
                  <a:pt x="3648" y="21600"/>
                  <a:pt x="21600" y="9446"/>
                  <a:pt x="21600" y="9446"/>
                </a:cubicBezTo>
                <a:lnTo>
                  <a:pt x="12838" y="9446"/>
                </a:lnTo>
                <a:lnTo>
                  <a:pt x="1901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25375" lIns="25375" spcFirstLastPara="1" rIns="25375" wrap="square" tIns="253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4" name="Google Shape;244;p1"/>
          <p:cNvSpPr/>
          <p:nvPr/>
        </p:nvSpPr>
        <p:spPr>
          <a:xfrm>
            <a:off x="4337508" y="3123054"/>
            <a:ext cx="3516988" cy="105259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AEC MID EVAL</a:t>
            </a:r>
            <a:endParaRPr/>
          </a:p>
          <a:p>
            <a:pPr indent="0" lvl="0" marL="0" marR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600" u="none" cap="none" strike="noStrike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245" name="Google Shape;245;p1"/>
          <p:cNvCxnSpPr/>
          <p:nvPr/>
        </p:nvCxnSpPr>
        <p:spPr>
          <a:xfrm>
            <a:off x="4191000" y="3657600"/>
            <a:ext cx="4114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46" name="Google Shape;246;p1"/>
          <p:cNvSpPr txBox="1"/>
          <p:nvPr/>
        </p:nvSpPr>
        <p:spPr>
          <a:xfrm>
            <a:off x="2540591" y="5939213"/>
            <a:ext cx="6108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Manikya Pant                   </a:t>
            </a:r>
            <a:endParaRPr sz="28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Nitin Rama Sai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6300" y="685800"/>
            <a:ext cx="10439400" cy="4956801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2469" y="716045"/>
            <a:ext cx="10867062" cy="5425910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4" name="Google Shape;364;p12"/>
          <p:cNvGrpSpPr/>
          <p:nvPr/>
        </p:nvGrpSpPr>
        <p:grpSpPr>
          <a:xfrm>
            <a:off x="2416367" y="-1963447"/>
            <a:ext cx="9857956" cy="9591678"/>
            <a:chOff x="1781367" y="-2598447"/>
            <a:chExt cx="9857956" cy="9591678"/>
          </a:xfrm>
        </p:grpSpPr>
        <p:grpSp>
          <p:nvGrpSpPr>
            <p:cNvPr id="365" name="Google Shape;365;p12"/>
            <p:cNvGrpSpPr/>
            <p:nvPr/>
          </p:nvGrpSpPr>
          <p:grpSpPr>
            <a:xfrm>
              <a:off x="3733230" y="-2598447"/>
              <a:ext cx="7906093" cy="7664166"/>
              <a:chOff x="3733230" y="-2598447"/>
              <a:chExt cx="7906093" cy="7664166"/>
            </a:xfrm>
          </p:grpSpPr>
          <p:cxnSp>
            <p:nvCxnSpPr>
              <p:cNvPr id="366" name="Google Shape;366;p12"/>
              <p:cNvCxnSpPr/>
              <p:nvPr/>
            </p:nvCxnSpPr>
            <p:spPr>
              <a:xfrm flipH="1" rot="10800000">
                <a:off x="3733230" y="5065718"/>
                <a:ext cx="3329608" cy="1"/>
              </a:xfrm>
              <a:prstGeom prst="straightConnector1">
                <a:avLst/>
              </a:prstGeom>
              <a:noFill/>
              <a:ln cap="flat" cmpd="sng" w="88900">
                <a:solidFill>
                  <a:srgbClr val="FF7914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sp>
            <p:nvSpPr>
              <p:cNvPr id="367" name="Google Shape;367;p12"/>
              <p:cNvSpPr/>
              <p:nvPr/>
            </p:nvSpPr>
            <p:spPr>
              <a:xfrm>
                <a:off x="9606513" y="-2598447"/>
                <a:ext cx="2032810" cy="3947125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flat" cmpd="sng" w="63500">
                <a:solidFill>
                  <a:srgbClr val="FF7914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  <p:sp>
            <p:nvSpPr>
              <p:cNvPr id="368" name="Google Shape;368;p12"/>
              <p:cNvSpPr/>
              <p:nvPr/>
            </p:nvSpPr>
            <p:spPr>
              <a:xfrm>
                <a:off x="10176219" y="-2005566"/>
                <a:ext cx="1292319" cy="2509307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rnd" cmpd="sng" w="50800">
                <a:solidFill>
                  <a:srgbClr val="FF7914"/>
                </a:solidFill>
                <a:prstDash val="dot"/>
                <a:round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sp>
          <p:nvSpPr>
            <p:cNvPr id="369" name="Google Shape;369;p12"/>
            <p:cNvSpPr/>
            <p:nvPr/>
          </p:nvSpPr>
          <p:spPr>
            <a:xfrm>
              <a:off x="10176221" y="4470750"/>
              <a:ext cx="1299104" cy="2522481"/>
            </a:xfrm>
            <a:custGeom>
              <a:rect b="b" l="l" r="r" t="t"/>
              <a:pathLst>
                <a:path extrusionOk="0" h="21383" w="21600">
                  <a:moveTo>
                    <a:pt x="19015" y="0"/>
                  </a:moveTo>
                  <a:lnTo>
                    <a:pt x="0" y="12374"/>
                  </a:lnTo>
                  <a:lnTo>
                    <a:pt x="9106" y="12448"/>
                  </a:lnTo>
                  <a:cubicBezTo>
                    <a:pt x="9106" y="12448"/>
                    <a:pt x="3935" y="21161"/>
                    <a:pt x="3791" y="21380"/>
                  </a:cubicBezTo>
                  <a:cubicBezTo>
                    <a:pt x="3648" y="21600"/>
                    <a:pt x="21600" y="9446"/>
                    <a:pt x="21600" y="9446"/>
                  </a:cubicBezTo>
                  <a:lnTo>
                    <a:pt x="12838" y="9446"/>
                  </a:lnTo>
                  <a:lnTo>
                    <a:pt x="19015" y="0"/>
                  </a:lnTo>
                  <a:close/>
                </a:path>
              </a:pathLst>
            </a:custGeom>
            <a:noFill/>
            <a:ln cap="flat" cmpd="sng" w="63500">
              <a:solidFill>
                <a:srgbClr val="FF791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25375" lIns="25375" spcFirstLastPara="1" rIns="25375" wrap="square" tIns="253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grpSp>
          <p:nvGrpSpPr>
            <p:cNvPr id="370" name="Google Shape;370;p12"/>
            <p:cNvGrpSpPr/>
            <p:nvPr/>
          </p:nvGrpSpPr>
          <p:grpSpPr>
            <a:xfrm>
              <a:off x="1781367" y="-846725"/>
              <a:ext cx="8394856" cy="7839956"/>
              <a:chOff x="1781366" y="-846725"/>
              <a:chExt cx="8394856" cy="7839956"/>
            </a:xfrm>
          </p:grpSpPr>
          <p:sp>
            <p:nvSpPr>
              <p:cNvPr id="371" name="Google Shape;371;p12"/>
              <p:cNvSpPr/>
              <p:nvPr/>
            </p:nvSpPr>
            <p:spPr>
              <a:xfrm>
                <a:off x="1781366" y="-846725"/>
                <a:ext cx="450377" cy="874501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flat" cmpd="sng" w="50800">
                <a:solidFill>
                  <a:srgbClr val="FF7914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  <p:sp>
            <p:nvSpPr>
              <p:cNvPr id="372" name="Google Shape;372;p12"/>
              <p:cNvSpPr/>
              <p:nvPr/>
            </p:nvSpPr>
            <p:spPr>
              <a:xfrm>
                <a:off x="9315788" y="5322518"/>
                <a:ext cx="860434" cy="1670713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solidFill>
                <a:srgbClr val="FF7914"/>
              </a:solidFill>
              <a:ln>
                <a:noFill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</p:grpSp>
      <p:sp>
        <p:nvSpPr>
          <p:cNvPr id="373" name="Google Shape;373;p12"/>
          <p:cNvSpPr/>
          <p:nvPr/>
        </p:nvSpPr>
        <p:spPr>
          <a:xfrm>
            <a:off x="4497709" y="559042"/>
            <a:ext cx="677004" cy="1314542"/>
          </a:xfrm>
          <a:custGeom>
            <a:rect b="b" l="l" r="r" t="t"/>
            <a:pathLst>
              <a:path extrusionOk="0" h="21383" w="21600">
                <a:moveTo>
                  <a:pt x="19015" y="0"/>
                </a:moveTo>
                <a:lnTo>
                  <a:pt x="0" y="12374"/>
                </a:lnTo>
                <a:lnTo>
                  <a:pt x="9106" y="12448"/>
                </a:lnTo>
                <a:cubicBezTo>
                  <a:pt x="9106" y="12448"/>
                  <a:pt x="3935" y="21161"/>
                  <a:pt x="3791" y="21380"/>
                </a:cubicBezTo>
                <a:cubicBezTo>
                  <a:pt x="3648" y="21600"/>
                  <a:pt x="21600" y="9446"/>
                  <a:pt x="21600" y="9446"/>
                </a:cubicBezTo>
                <a:lnTo>
                  <a:pt x="12838" y="9446"/>
                </a:lnTo>
                <a:lnTo>
                  <a:pt x="19015" y="0"/>
                </a:lnTo>
                <a:close/>
              </a:path>
            </a:pathLst>
          </a:custGeom>
          <a:solidFill>
            <a:srgbClr val="FF7914"/>
          </a:solidFill>
          <a:ln>
            <a:noFill/>
          </a:ln>
        </p:spPr>
        <p:txBody>
          <a:bodyPr anchorCtr="0" anchor="ctr" bIns="25375" lIns="25375" spcFirstLastPara="1" rIns="25375" wrap="square" tIns="25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74" name="Google Shape;374;p12"/>
          <p:cNvSpPr/>
          <p:nvPr/>
        </p:nvSpPr>
        <p:spPr>
          <a:xfrm>
            <a:off x="1219200" y="2630868"/>
            <a:ext cx="10586231" cy="192975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Low Pass </a:t>
            </a:r>
            <a:endParaRPr/>
          </a:p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Filter + Mixer Combined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" name="Google Shape;379;p13"/>
          <p:cNvGrpSpPr/>
          <p:nvPr/>
        </p:nvGrpSpPr>
        <p:grpSpPr>
          <a:xfrm>
            <a:off x="2416367" y="-1963447"/>
            <a:ext cx="9857956" cy="9591678"/>
            <a:chOff x="1781367" y="-2598447"/>
            <a:chExt cx="9857956" cy="9591678"/>
          </a:xfrm>
        </p:grpSpPr>
        <p:grpSp>
          <p:nvGrpSpPr>
            <p:cNvPr id="380" name="Google Shape;380;p13"/>
            <p:cNvGrpSpPr/>
            <p:nvPr/>
          </p:nvGrpSpPr>
          <p:grpSpPr>
            <a:xfrm>
              <a:off x="3733230" y="-2598447"/>
              <a:ext cx="7906093" cy="7664166"/>
              <a:chOff x="3733230" y="-2598447"/>
              <a:chExt cx="7906093" cy="7664166"/>
            </a:xfrm>
          </p:grpSpPr>
          <p:cxnSp>
            <p:nvCxnSpPr>
              <p:cNvPr id="381" name="Google Shape;381;p13"/>
              <p:cNvCxnSpPr/>
              <p:nvPr/>
            </p:nvCxnSpPr>
            <p:spPr>
              <a:xfrm flipH="1" rot="10800000">
                <a:off x="3733230" y="5065718"/>
                <a:ext cx="3329608" cy="1"/>
              </a:xfrm>
              <a:prstGeom prst="straightConnector1">
                <a:avLst/>
              </a:prstGeom>
              <a:noFill/>
              <a:ln cap="flat" cmpd="sng" w="88900">
                <a:solidFill>
                  <a:srgbClr val="FF7914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sp>
            <p:nvSpPr>
              <p:cNvPr id="382" name="Google Shape;382;p13"/>
              <p:cNvSpPr/>
              <p:nvPr/>
            </p:nvSpPr>
            <p:spPr>
              <a:xfrm>
                <a:off x="9606513" y="-2598447"/>
                <a:ext cx="2032810" cy="3947125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flat" cmpd="sng" w="63500">
                <a:solidFill>
                  <a:srgbClr val="FF7914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  <p:sp>
            <p:nvSpPr>
              <p:cNvPr id="383" name="Google Shape;383;p13"/>
              <p:cNvSpPr/>
              <p:nvPr/>
            </p:nvSpPr>
            <p:spPr>
              <a:xfrm>
                <a:off x="10176219" y="-2005566"/>
                <a:ext cx="1292319" cy="2509307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rnd" cmpd="sng" w="50800">
                <a:solidFill>
                  <a:srgbClr val="FF7914"/>
                </a:solidFill>
                <a:prstDash val="dot"/>
                <a:round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sp>
          <p:nvSpPr>
            <p:cNvPr id="384" name="Google Shape;384;p13"/>
            <p:cNvSpPr/>
            <p:nvPr/>
          </p:nvSpPr>
          <p:spPr>
            <a:xfrm>
              <a:off x="10176221" y="4470750"/>
              <a:ext cx="1299104" cy="2522481"/>
            </a:xfrm>
            <a:custGeom>
              <a:rect b="b" l="l" r="r" t="t"/>
              <a:pathLst>
                <a:path extrusionOk="0" h="21383" w="21600">
                  <a:moveTo>
                    <a:pt x="19015" y="0"/>
                  </a:moveTo>
                  <a:lnTo>
                    <a:pt x="0" y="12374"/>
                  </a:lnTo>
                  <a:lnTo>
                    <a:pt x="9106" y="12448"/>
                  </a:lnTo>
                  <a:cubicBezTo>
                    <a:pt x="9106" y="12448"/>
                    <a:pt x="3935" y="21161"/>
                    <a:pt x="3791" y="21380"/>
                  </a:cubicBezTo>
                  <a:cubicBezTo>
                    <a:pt x="3648" y="21600"/>
                    <a:pt x="21600" y="9446"/>
                    <a:pt x="21600" y="9446"/>
                  </a:cubicBezTo>
                  <a:lnTo>
                    <a:pt x="12838" y="9446"/>
                  </a:lnTo>
                  <a:lnTo>
                    <a:pt x="19015" y="0"/>
                  </a:lnTo>
                  <a:close/>
                </a:path>
              </a:pathLst>
            </a:custGeom>
            <a:noFill/>
            <a:ln cap="flat" cmpd="sng" w="63500">
              <a:solidFill>
                <a:srgbClr val="FF791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25375" lIns="25375" spcFirstLastPara="1" rIns="25375" wrap="square" tIns="253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grpSp>
          <p:nvGrpSpPr>
            <p:cNvPr id="385" name="Google Shape;385;p13"/>
            <p:cNvGrpSpPr/>
            <p:nvPr/>
          </p:nvGrpSpPr>
          <p:grpSpPr>
            <a:xfrm>
              <a:off x="1781367" y="-846725"/>
              <a:ext cx="8394856" cy="7839956"/>
              <a:chOff x="1781366" y="-846725"/>
              <a:chExt cx="8394856" cy="7839956"/>
            </a:xfrm>
          </p:grpSpPr>
          <p:sp>
            <p:nvSpPr>
              <p:cNvPr id="386" name="Google Shape;386;p13"/>
              <p:cNvSpPr/>
              <p:nvPr/>
            </p:nvSpPr>
            <p:spPr>
              <a:xfrm>
                <a:off x="1781366" y="-846725"/>
                <a:ext cx="450377" cy="874501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flat" cmpd="sng" w="50800">
                <a:solidFill>
                  <a:srgbClr val="FF7914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  <p:sp>
            <p:nvSpPr>
              <p:cNvPr id="387" name="Google Shape;387;p13"/>
              <p:cNvSpPr/>
              <p:nvPr/>
            </p:nvSpPr>
            <p:spPr>
              <a:xfrm>
                <a:off x="9315788" y="5322518"/>
                <a:ext cx="860434" cy="1670713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solidFill>
                <a:srgbClr val="FF7914"/>
              </a:solidFill>
              <a:ln>
                <a:noFill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</p:grpSp>
      <p:sp>
        <p:nvSpPr>
          <p:cNvPr id="388" name="Google Shape;388;p13"/>
          <p:cNvSpPr/>
          <p:nvPr/>
        </p:nvSpPr>
        <p:spPr>
          <a:xfrm>
            <a:off x="4497709" y="559042"/>
            <a:ext cx="677004" cy="1314542"/>
          </a:xfrm>
          <a:custGeom>
            <a:rect b="b" l="l" r="r" t="t"/>
            <a:pathLst>
              <a:path extrusionOk="0" h="21383" w="21600">
                <a:moveTo>
                  <a:pt x="19015" y="0"/>
                </a:moveTo>
                <a:lnTo>
                  <a:pt x="0" y="12374"/>
                </a:lnTo>
                <a:lnTo>
                  <a:pt x="9106" y="12448"/>
                </a:lnTo>
                <a:cubicBezTo>
                  <a:pt x="9106" y="12448"/>
                  <a:pt x="3935" y="21161"/>
                  <a:pt x="3791" y="21380"/>
                </a:cubicBezTo>
                <a:cubicBezTo>
                  <a:pt x="3648" y="21600"/>
                  <a:pt x="21600" y="9446"/>
                  <a:pt x="21600" y="9446"/>
                </a:cubicBezTo>
                <a:lnTo>
                  <a:pt x="12838" y="9446"/>
                </a:lnTo>
                <a:lnTo>
                  <a:pt x="19015" y="0"/>
                </a:lnTo>
                <a:close/>
              </a:path>
            </a:pathLst>
          </a:custGeom>
          <a:solidFill>
            <a:srgbClr val="FF7914"/>
          </a:solidFill>
          <a:ln>
            <a:noFill/>
          </a:ln>
        </p:spPr>
        <p:txBody>
          <a:bodyPr anchorCtr="0" anchor="ctr" bIns="25375" lIns="25375" spcFirstLastPara="1" rIns="25375" wrap="square" tIns="25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389" name="Google Shape;389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09800" y="381000"/>
            <a:ext cx="7407282" cy="50296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Google Shape;39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400" y="609600"/>
            <a:ext cx="9869228" cy="4876800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3400" y="457200"/>
            <a:ext cx="10973751" cy="5464013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4" name="Google Shape;404;p16"/>
          <p:cNvGrpSpPr/>
          <p:nvPr/>
        </p:nvGrpSpPr>
        <p:grpSpPr>
          <a:xfrm>
            <a:off x="2416367" y="-1963447"/>
            <a:ext cx="9857956" cy="9591678"/>
            <a:chOff x="1781367" y="-2598447"/>
            <a:chExt cx="9857956" cy="9591678"/>
          </a:xfrm>
        </p:grpSpPr>
        <p:grpSp>
          <p:nvGrpSpPr>
            <p:cNvPr id="405" name="Google Shape;405;p16"/>
            <p:cNvGrpSpPr/>
            <p:nvPr/>
          </p:nvGrpSpPr>
          <p:grpSpPr>
            <a:xfrm>
              <a:off x="3733230" y="-2598447"/>
              <a:ext cx="7906093" cy="7664166"/>
              <a:chOff x="3733230" y="-2598447"/>
              <a:chExt cx="7906093" cy="7664166"/>
            </a:xfrm>
          </p:grpSpPr>
          <p:cxnSp>
            <p:nvCxnSpPr>
              <p:cNvPr id="406" name="Google Shape;406;p16"/>
              <p:cNvCxnSpPr/>
              <p:nvPr/>
            </p:nvCxnSpPr>
            <p:spPr>
              <a:xfrm flipH="1" rot="10800000">
                <a:off x="3733230" y="5065718"/>
                <a:ext cx="3329608" cy="1"/>
              </a:xfrm>
              <a:prstGeom prst="straightConnector1">
                <a:avLst/>
              </a:prstGeom>
              <a:noFill/>
              <a:ln cap="flat" cmpd="sng" w="88900">
                <a:solidFill>
                  <a:srgbClr val="FF7914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sp>
            <p:nvSpPr>
              <p:cNvPr id="407" name="Google Shape;407;p16"/>
              <p:cNvSpPr/>
              <p:nvPr/>
            </p:nvSpPr>
            <p:spPr>
              <a:xfrm>
                <a:off x="9606513" y="-2598447"/>
                <a:ext cx="2032810" cy="3947125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flat" cmpd="sng" w="63500">
                <a:solidFill>
                  <a:srgbClr val="FF7914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  <p:sp>
            <p:nvSpPr>
              <p:cNvPr id="408" name="Google Shape;408;p16"/>
              <p:cNvSpPr/>
              <p:nvPr/>
            </p:nvSpPr>
            <p:spPr>
              <a:xfrm>
                <a:off x="10176219" y="-2005566"/>
                <a:ext cx="1292319" cy="2509307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rnd" cmpd="sng" w="50800">
                <a:solidFill>
                  <a:srgbClr val="FF7914"/>
                </a:solidFill>
                <a:prstDash val="dot"/>
                <a:round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sp>
          <p:nvSpPr>
            <p:cNvPr id="409" name="Google Shape;409;p16"/>
            <p:cNvSpPr/>
            <p:nvPr/>
          </p:nvSpPr>
          <p:spPr>
            <a:xfrm>
              <a:off x="10176221" y="4470750"/>
              <a:ext cx="1299104" cy="2522481"/>
            </a:xfrm>
            <a:custGeom>
              <a:rect b="b" l="l" r="r" t="t"/>
              <a:pathLst>
                <a:path extrusionOk="0" h="21383" w="21600">
                  <a:moveTo>
                    <a:pt x="19015" y="0"/>
                  </a:moveTo>
                  <a:lnTo>
                    <a:pt x="0" y="12374"/>
                  </a:lnTo>
                  <a:lnTo>
                    <a:pt x="9106" y="12448"/>
                  </a:lnTo>
                  <a:cubicBezTo>
                    <a:pt x="9106" y="12448"/>
                    <a:pt x="3935" y="21161"/>
                    <a:pt x="3791" y="21380"/>
                  </a:cubicBezTo>
                  <a:cubicBezTo>
                    <a:pt x="3648" y="21600"/>
                    <a:pt x="21600" y="9446"/>
                    <a:pt x="21600" y="9446"/>
                  </a:cubicBezTo>
                  <a:lnTo>
                    <a:pt x="12838" y="9446"/>
                  </a:lnTo>
                  <a:lnTo>
                    <a:pt x="19015" y="0"/>
                  </a:lnTo>
                  <a:close/>
                </a:path>
              </a:pathLst>
            </a:custGeom>
            <a:noFill/>
            <a:ln cap="flat" cmpd="sng" w="63500">
              <a:solidFill>
                <a:srgbClr val="FF791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25375" lIns="25375" spcFirstLastPara="1" rIns="25375" wrap="square" tIns="253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grpSp>
          <p:nvGrpSpPr>
            <p:cNvPr id="410" name="Google Shape;410;p16"/>
            <p:cNvGrpSpPr/>
            <p:nvPr/>
          </p:nvGrpSpPr>
          <p:grpSpPr>
            <a:xfrm>
              <a:off x="1781367" y="-846725"/>
              <a:ext cx="8394856" cy="7839956"/>
              <a:chOff x="1781366" y="-846725"/>
              <a:chExt cx="8394856" cy="7839956"/>
            </a:xfrm>
          </p:grpSpPr>
          <p:sp>
            <p:nvSpPr>
              <p:cNvPr id="411" name="Google Shape;411;p16"/>
              <p:cNvSpPr/>
              <p:nvPr/>
            </p:nvSpPr>
            <p:spPr>
              <a:xfrm>
                <a:off x="1781366" y="-846725"/>
                <a:ext cx="450377" cy="874501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flat" cmpd="sng" w="50800">
                <a:solidFill>
                  <a:srgbClr val="FF7914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  <p:sp>
            <p:nvSpPr>
              <p:cNvPr id="412" name="Google Shape;412;p16"/>
              <p:cNvSpPr/>
              <p:nvPr/>
            </p:nvSpPr>
            <p:spPr>
              <a:xfrm>
                <a:off x="9315788" y="5322518"/>
                <a:ext cx="860434" cy="1670713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solidFill>
                <a:srgbClr val="FF7914"/>
              </a:solidFill>
              <a:ln>
                <a:noFill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</p:grpSp>
      <p:sp>
        <p:nvSpPr>
          <p:cNvPr id="413" name="Google Shape;413;p16"/>
          <p:cNvSpPr/>
          <p:nvPr/>
        </p:nvSpPr>
        <p:spPr>
          <a:xfrm>
            <a:off x="4497709" y="559042"/>
            <a:ext cx="677004" cy="1314542"/>
          </a:xfrm>
          <a:custGeom>
            <a:rect b="b" l="l" r="r" t="t"/>
            <a:pathLst>
              <a:path extrusionOk="0" h="21383" w="21600">
                <a:moveTo>
                  <a:pt x="19015" y="0"/>
                </a:moveTo>
                <a:lnTo>
                  <a:pt x="0" y="12374"/>
                </a:lnTo>
                <a:lnTo>
                  <a:pt x="9106" y="12448"/>
                </a:lnTo>
                <a:cubicBezTo>
                  <a:pt x="9106" y="12448"/>
                  <a:pt x="3935" y="21161"/>
                  <a:pt x="3791" y="21380"/>
                </a:cubicBezTo>
                <a:cubicBezTo>
                  <a:pt x="3648" y="21600"/>
                  <a:pt x="21600" y="9446"/>
                  <a:pt x="21600" y="9446"/>
                </a:cubicBezTo>
                <a:lnTo>
                  <a:pt x="12838" y="9446"/>
                </a:lnTo>
                <a:lnTo>
                  <a:pt x="19015" y="0"/>
                </a:lnTo>
                <a:close/>
              </a:path>
            </a:pathLst>
          </a:custGeom>
          <a:solidFill>
            <a:srgbClr val="FF7914"/>
          </a:solidFill>
          <a:ln>
            <a:noFill/>
          </a:ln>
        </p:spPr>
        <p:txBody>
          <a:bodyPr anchorCtr="0" anchor="ctr" bIns="25375" lIns="25375" spcFirstLastPara="1" rIns="25375" wrap="square" tIns="25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14" name="Google Shape;414;p16"/>
          <p:cNvSpPr/>
          <p:nvPr/>
        </p:nvSpPr>
        <p:spPr>
          <a:xfrm>
            <a:off x="5146565" y="391953"/>
            <a:ext cx="5372409" cy="1940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Quadrature</a:t>
            </a:r>
            <a:br>
              <a:rPr b="1" lang="en-US" sz="6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b="1" lang="en-US" sz="6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    Oscillator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9" name="Google Shape;419;p17"/>
          <p:cNvGrpSpPr/>
          <p:nvPr/>
        </p:nvGrpSpPr>
        <p:grpSpPr>
          <a:xfrm>
            <a:off x="2416367" y="-1963447"/>
            <a:ext cx="9857956" cy="9591678"/>
            <a:chOff x="1781367" y="-2598447"/>
            <a:chExt cx="9857956" cy="9591678"/>
          </a:xfrm>
        </p:grpSpPr>
        <p:grpSp>
          <p:nvGrpSpPr>
            <p:cNvPr id="420" name="Google Shape;420;p17"/>
            <p:cNvGrpSpPr/>
            <p:nvPr/>
          </p:nvGrpSpPr>
          <p:grpSpPr>
            <a:xfrm>
              <a:off x="3733230" y="-2598447"/>
              <a:ext cx="7906093" cy="7664166"/>
              <a:chOff x="3733230" y="-2598447"/>
              <a:chExt cx="7906093" cy="7664166"/>
            </a:xfrm>
          </p:grpSpPr>
          <p:cxnSp>
            <p:nvCxnSpPr>
              <p:cNvPr id="421" name="Google Shape;421;p17"/>
              <p:cNvCxnSpPr/>
              <p:nvPr/>
            </p:nvCxnSpPr>
            <p:spPr>
              <a:xfrm flipH="1" rot="10800000">
                <a:off x="3733230" y="5065718"/>
                <a:ext cx="3329608" cy="1"/>
              </a:xfrm>
              <a:prstGeom prst="straightConnector1">
                <a:avLst/>
              </a:prstGeom>
              <a:noFill/>
              <a:ln cap="flat" cmpd="sng" w="88900">
                <a:solidFill>
                  <a:srgbClr val="FF7914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sp>
            <p:nvSpPr>
              <p:cNvPr id="422" name="Google Shape;422;p17"/>
              <p:cNvSpPr/>
              <p:nvPr/>
            </p:nvSpPr>
            <p:spPr>
              <a:xfrm>
                <a:off x="9606513" y="-2598447"/>
                <a:ext cx="2032810" cy="3947125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flat" cmpd="sng" w="63500">
                <a:solidFill>
                  <a:srgbClr val="FF7914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  <p:sp>
            <p:nvSpPr>
              <p:cNvPr id="423" name="Google Shape;423;p17"/>
              <p:cNvSpPr/>
              <p:nvPr/>
            </p:nvSpPr>
            <p:spPr>
              <a:xfrm>
                <a:off x="10176219" y="-2005566"/>
                <a:ext cx="1292319" cy="2509307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rnd" cmpd="sng" w="50800">
                <a:solidFill>
                  <a:srgbClr val="FF7914"/>
                </a:solidFill>
                <a:prstDash val="dot"/>
                <a:round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sp>
          <p:nvSpPr>
            <p:cNvPr id="424" name="Google Shape;424;p17"/>
            <p:cNvSpPr/>
            <p:nvPr/>
          </p:nvSpPr>
          <p:spPr>
            <a:xfrm>
              <a:off x="10176221" y="4470750"/>
              <a:ext cx="1299104" cy="2522481"/>
            </a:xfrm>
            <a:custGeom>
              <a:rect b="b" l="l" r="r" t="t"/>
              <a:pathLst>
                <a:path extrusionOk="0" h="21383" w="21600">
                  <a:moveTo>
                    <a:pt x="19015" y="0"/>
                  </a:moveTo>
                  <a:lnTo>
                    <a:pt x="0" y="12374"/>
                  </a:lnTo>
                  <a:lnTo>
                    <a:pt x="9106" y="12448"/>
                  </a:lnTo>
                  <a:cubicBezTo>
                    <a:pt x="9106" y="12448"/>
                    <a:pt x="3935" y="21161"/>
                    <a:pt x="3791" y="21380"/>
                  </a:cubicBezTo>
                  <a:cubicBezTo>
                    <a:pt x="3648" y="21600"/>
                    <a:pt x="21600" y="9446"/>
                    <a:pt x="21600" y="9446"/>
                  </a:cubicBezTo>
                  <a:lnTo>
                    <a:pt x="12838" y="9446"/>
                  </a:lnTo>
                  <a:lnTo>
                    <a:pt x="19015" y="0"/>
                  </a:lnTo>
                  <a:close/>
                </a:path>
              </a:pathLst>
            </a:custGeom>
            <a:noFill/>
            <a:ln cap="flat" cmpd="sng" w="63500">
              <a:solidFill>
                <a:srgbClr val="FF791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25375" lIns="25375" spcFirstLastPara="1" rIns="25375" wrap="square" tIns="253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grpSp>
          <p:nvGrpSpPr>
            <p:cNvPr id="425" name="Google Shape;425;p17"/>
            <p:cNvGrpSpPr/>
            <p:nvPr/>
          </p:nvGrpSpPr>
          <p:grpSpPr>
            <a:xfrm>
              <a:off x="1781367" y="-846725"/>
              <a:ext cx="8394856" cy="7839956"/>
              <a:chOff x="1781366" y="-846725"/>
              <a:chExt cx="8394856" cy="7839956"/>
            </a:xfrm>
          </p:grpSpPr>
          <p:sp>
            <p:nvSpPr>
              <p:cNvPr id="426" name="Google Shape;426;p17"/>
              <p:cNvSpPr/>
              <p:nvPr/>
            </p:nvSpPr>
            <p:spPr>
              <a:xfrm>
                <a:off x="1781366" y="-846725"/>
                <a:ext cx="450377" cy="874501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flat" cmpd="sng" w="50800">
                <a:solidFill>
                  <a:srgbClr val="FF7914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  <p:sp>
            <p:nvSpPr>
              <p:cNvPr id="427" name="Google Shape;427;p17"/>
              <p:cNvSpPr/>
              <p:nvPr/>
            </p:nvSpPr>
            <p:spPr>
              <a:xfrm>
                <a:off x="9315788" y="5322518"/>
                <a:ext cx="860434" cy="1670713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solidFill>
                <a:srgbClr val="FF7914"/>
              </a:solidFill>
              <a:ln>
                <a:noFill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</p:grpSp>
      <p:sp>
        <p:nvSpPr>
          <p:cNvPr id="428" name="Google Shape;428;p17"/>
          <p:cNvSpPr/>
          <p:nvPr/>
        </p:nvSpPr>
        <p:spPr>
          <a:xfrm>
            <a:off x="4497709" y="559042"/>
            <a:ext cx="677004" cy="1314542"/>
          </a:xfrm>
          <a:custGeom>
            <a:rect b="b" l="l" r="r" t="t"/>
            <a:pathLst>
              <a:path extrusionOk="0" h="21383" w="21600">
                <a:moveTo>
                  <a:pt x="19015" y="0"/>
                </a:moveTo>
                <a:lnTo>
                  <a:pt x="0" y="12374"/>
                </a:lnTo>
                <a:lnTo>
                  <a:pt x="9106" y="12448"/>
                </a:lnTo>
                <a:cubicBezTo>
                  <a:pt x="9106" y="12448"/>
                  <a:pt x="3935" y="21161"/>
                  <a:pt x="3791" y="21380"/>
                </a:cubicBezTo>
                <a:cubicBezTo>
                  <a:pt x="3648" y="21600"/>
                  <a:pt x="21600" y="9446"/>
                  <a:pt x="21600" y="9446"/>
                </a:cubicBezTo>
                <a:lnTo>
                  <a:pt x="12838" y="9446"/>
                </a:lnTo>
                <a:lnTo>
                  <a:pt x="19015" y="0"/>
                </a:lnTo>
                <a:close/>
              </a:path>
            </a:pathLst>
          </a:custGeom>
          <a:solidFill>
            <a:srgbClr val="FF7914"/>
          </a:solidFill>
          <a:ln>
            <a:noFill/>
          </a:ln>
        </p:spPr>
        <p:txBody>
          <a:bodyPr anchorCtr="0" anchor="ctr" bIns="25375" lIns="25375" spcFirstLastPara="1" rIns="25375" wrap="square" tIns="25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429" name="Google Shape;42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0" y="767165"/>
            <a:ext cx="7170736" cy="4964357"/>
          </a:xfrm>
          <a:prstGeom prst="rect">
            <a:avLst/>
          </a:prstGeom>
          <a:gradFill>
            <a:gsLst>
              <a:gs pos="0">
                <a:srgbClr val="000000">
                  <a:alpha val="65882"/>
                </a:srgbClr>
              </a:gs>
              <a:gs pos="74000">
                <a:srgbClr val="FFC294"/>
              </a:gs>
              <a:gs pos="83000">
                <a:srgbClr val="FFC294"/>
              </a:gs>
              <a:gs pos="100000">
                <a:srgbClr val="FFD6B7"/>
              </a:gs>
            </a:gsLst>
            <a:lin ang="5400000" scaled="0"/>
          </a:gradFill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4" name="Google Shape;434;p18"/>
          <p:cNvGrpSpPr/>
          <p:nvPr/>
        </p:nvGrpSpPr>
        <p:grpSpPr>
          <a:xfrm>
            <a:off x="2416367" y="-1963447"/>
            <a:ext cx="9857956" cy="9591678"/>
            <a:chOff x="1781367" y="-2598447"/>
            <a:chExt cx="9857956" cy="9591678"/>
          </a:xfrm>
        </p:grpSpPr>
        <p:grpSp>
          <p:nvGrpSpPr>
            <p:cNvPr id="435" name="Google Shape;435;p18"/>
            <p:cNvGrpSpPr/>
            <p:nvPr/>
          </p:nvGrpSpPr>
          <p:grpSpPr>
            <a:xfrm>
              <a:off x="3733230" y="-2598447"/>
              <a:ext cx="7906093" cy="7664166"/>
              <a:chOff x="3733230" y="-2598447"/>
              <a:chExt cx="7906093" cy="7664166"/>
            </a:xfrm>
          </p:grpSpPr>
          <p:cxnSp>
            <p:nvCxnSpPr>
              <p:cNvPr id="436" name="Google Shape;436;p18"/>
              <p:cNvCxnSpPr/>
              <p:nvPr/>
            </p:nvCxnSpPr>
            <p:spPr>
              <a:xfrm flipH="1" rot="10800000">
                <a:off x="3733230" y="5065718"/>
                <a:ext cx="3329608" cy="1"/>
              </a:xfrm>
              <a:prstGeom prst="straightConnector1">
                <a:avLst/>
              </a:prstGeom>
              <a:noFill/>
              <a:ln cap="flat" cmpd="sng" w="88900">
                <a:solidFill>
                  <a:srgbClr val="FF7914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sp>
            <p:nvSpPr>
              <p:cNvPr id="437" name="Google Shape;437;p18"/>
              <p:cNvSpPr/>
              <p:nvPr/>
            </p:nvSpPr>
            <p:spPr>
              <a:xfrm>
                <a:off x="9606513" y="-2598447"/>
                <a:ext cx="2032810" cy="3947125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flat" cmpd="sng" w="63500">
                <a:solidFill>
                  <a:srgbClr val="FF7914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  <p:sp>
            <p:nvSpPr>
              <p:cNvPr id="438" name="Google Shape;438;p18"/>
              <p:cNvSpPr/>
              <p:nvPr/>
            </p:nvSpPr>
            <p:spPr>
              <a:xfrm>
                <a:off x="10176219" y="-2005566"/>
                <a:ext cx="1292319" cy="2509307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rnd" cmpd="sng" w="50800">
                <a:solidFill>
                  <a:srgbClr val="FF7914"/>
                </a:solidFill>
                <a:prstDash val="dot"/>
                <a:round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sp>
          <p:nvSpPr>
            <p:cNvPr id="439" name="Google Shape;439;p18"/>
            <p:cNvSpPr/>
            <p:nvPr/>
          </p:nvSpPr>
          <p:spPr>
            <a:xfrm>
              <a:off x="10176221" y="4470750"/>
              <a:ext cx="1299104" cy="2522481"/>
            </a:xfrm>
            <a:custGeom>
              <a:rect b="b" l="l" r="r" t="t"/>
              <a:pathLst>
                <a:path extrusionOk="0" h="21383" w="21600">
                  <a:moveTo>
                    <a:pt x="19015" y="0"/>
                  </a:moveTo>
                  <a:lnTo>
                    <a:pt x="0" y="12374"/>
                  </a:lnTo>
                  <a:lnTo>
                    <a:pt x="9106" y="12448"/>
                  </a:lnTo>
                  <a:cubicBezTo>
                    <a:pt x="9106" y="12448"/>
                    <a:pt x="3935" y="21161"/>
                    <a:pt x="3791" y="21380"/>
                  </a:cubicBezTo>
                  <a:cubicBezTo>
                    <a:pt x="3648" y="21600"/>
                    <a:pt x="21600" y="9446"/>
                    <a:pt x="21600" y="9446"/>
                  </a:cubicBezTo>
                  <a:lnTo>
                    <a:pt x="12838" y="9446"/>
                  </a:lnTo>
                  <a:lnTo>
                    <a:pt x="19015" y="0"/>
                  </a:lnTo>
                  <a:close/>
                </a:path>
              </a:pathLst>
            </a:custGeom>
            <a:noFill/>
            <a:ln cap="flat" cmpd="sng" w="63500">
              <a:solidFill>
                <a:srgbClr val="FF791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25375" lIns="25375" spcFirstLastPara="1" rIns="25375" wrap="square" tIns="253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grpSp>
          <p:nvGrpSpPr>
            <p:cNvPr id="440" name="Google Shape;440;p18"/>
            <p:cNvGrpSpPr/>
            <p:nvPr/>
          </p:nvGrpSpPr>
          <p:grpSpPr>
            <a:xfrm>
              <a:off x="1781367" y="-846725"/>
              <a:ext cx="8394856" cy="7839956"/>
              <a:chOff x="1781366" y="-846725"/>
              <a:chExt cx="8394856" cy="7839956"/>
            </a:xfrm>
          </p:grpSpPr>
          <p:sp>
            <p:nvSpPr>
              <p:cNvPr id="441" name="Google Shape;441;p18"/>
              <p:cNvSpPr/>
              <p:nvPr/>
            </p:nvSpPr>
            <p:spPr>
              <a:xfrm>
                <a:off x="1781366" y="-846725"/>
                <a:ext cx="450377" cy="874501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flat" cmpd="sng" w="50800">
                <a:solidFill>
                  <a:srgbClr val="FF7914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  <p:sp>
            <p:nvSpPr>
              <p:cNvPr id="442" name="Google Shape;442;p18"/>
              <p:cNvSpPr/>
              <p:nvPr/>
            </p:nvSpPr>
            <p:spPr>
              <a:xfrm>
                <a:off x="9315788" y="5322518"/>
                <a:ext cx="860434" cy="1670713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solidFill>
                <a:srgbClr val="FF7914"/>
              </a:solidFill>
              <a:ln>
                <a:noFill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</p:grpSp>
      <p:sp>
        <p:nvSpPr>
          <p:cNvPr id="443" name="Google Shape;443;p18"/>
          <p:cNvSpPr/>
          <p:nvPr/>
        </p:nvSpPr>
        <p:spPr>
          <a:xfrm>
            <a:off x="4497709" y="559042"/>
            <a:ext cx="677004" cy="1314542"/>
          </a:xfrm>
          <a:custGeom>
            <a:rect b="b" l="l" r="r" t="t"/>
            <a:pathLst>
              <a:path extrusionOk="0" h="21383" w="21600">
                <a:moveTo>
                  <a:pt x="19015" y="0"/>
                </a:moveTo>
                <a:lnTo>
                  <a:pt x="0" y="12374"/>
                </a:lnTo>
                <a:lnTo>
                  <a:pt x="9106" y="12448"/>
                </a:lnTo>
                <a:cubicBezTo>
                  <a:pt x="9106" y="12448"/>
                  <a:pt x="3935" y="21161"/>
                  <a:pt x="3791" y="21380"/>
                </a:cubicBezTo>
                <a:cubicBezTo>
                  <a:pt x="3648" y="21600"/>
                  <a:pt x="21600" y="9446"/>
                  <a:pt x="21600" y="9446"/>
                </a:cubicBezTo>
                <a:lnTo>
                  <a:pt x="12838" y="9446"/>
                </a:lnTo>
                <a:lnTo>
                  <a:pt x="19015" y="0"/>
                </a:lnTo>
                <a:close/>
              </a:path>
            </a:pathLst>
          </a:custGeom>
          <a:solidFill>
            <a:srgbClr val="FF7914"/>
          </a:solidFill>
          <a:ln>
            <a:noFill/>
          </a:ln>
        </p:spPr>
        <p:txBody>
          <a:bodyPr anchorCtr="0" anchor="ctr" bIns="25375" lIns="25375" spcFirstLastPara="1" rIns="25375" wrap="square" tIns="25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44" name="Google Shape;444;p18"/>
          <p:cNvSpPr txBox="1"/>
          <p:nvPr/>
        </p:nvSpPr>
        <p:spPr>
          <a:xfrm>
            <a:off x="3505200" y="2286000"/>
            <a:ext cx="5105400" cy="10572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Full Circuit 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Google Shape;449;p19"/>
          <p:cNvGrpSpPr/>
          <p:nvPr/>
        </p:nvGrpSpPr>
        <p:grpSpPr>
          <a:xfrm>
            <a:off x="2416367" y="-1963447"/>
            <a:ext cx="9857956" cy="9591678"/>
            <a:chOff x="1781367" y="-2598447"/>
            <a:chExt cx="9857956" cy="9591678"/>
          </a:xfrm>
        </p:grpSpPr>
        <p:grpSp>
          <p:nvGrpSpPr>
            <p:cNvPr id="450" name="Google Shape;450;p19"/>
            <p:cNvGrpSpPr/>
            <p:nvPr/>
          </p:nvGrpSpPr>
          <p:grpSpPr>
            <a:xfrm>
              <a:off x="3733230" y="-2598447"/>
              <a:ext cx="7906093" cy="7664166"/>
              <a:chOff x="3733230" y="-2598447"/>
              <a:chExt cx="7906093" cy="7664166"/>
            </a:xfrm>
          </p:grpSpPr>
          <p:cxnSp>
            <p:nvCxnSpPr>
              <p:cNvPr id="451" name="Google Shape;451;p19"/>
              <p:cNvCxnSpPr/>
              <p:nvPr/>
            </p:nvCxnSpPr>
            <p:spPr>
              <a:xfrm flipH="1" rot="10800000">
                <a:off x="3733230" y="5065718"/>
                <a:ext cx="3329608" cy="1"/>
              </a:xfrm>
              <a:prstGeom prst="straightConnector1">
                <a:avLst/>
              </a:prstGeom>
              <a:noFill/>
              <a:ln cap="flat" cmpd="sng" w="88900">
                <a:solidFill>
                  <a:srgbClr val="FF7914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sp>
            <p:nvSpPr>
              <p:cNvPr id="452" name="Google Shape;452;p19"/>
              <p:cNvSpPr/>
              <p:nvPr/>
            </p:nvSpPr>
            <p:spPr>
              <a:xfrm>
                <a:off x="9606513" y="-2598447"/>
                <a:ext cx="2032810" cy="3947125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flat" cmpd="sng" w="63500">
                <a:solidFill>
                  <a:srgbClr val="FF7914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  <p:sp>
            <p:nvSpPr>
              <p:cNvPr id="453" name="Google Shape;453;p19"/>
              <p:cNvSpPr/>
              <p:nvPr/>
            </p:nvSpPr>
            <p:spPr>
              <a:xfrm>
                <a:off x="10176219" y="-2005566"/>
                <a:ext cx="1292319" cy="2509307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rnd" cmpd="sng" w="50800">
                <a:solidFill>
                  <a:srgbClr val="FF7914"/>
                </a:solidFill>
                <a:prstDash val="dot"/>
                <a:round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sp>
          <p:nvSpPr>
            <p:cNvPr id="454" name="Google Shape;454;p19"/>
            <p:cNvSpPr/>
            <p:nvPr/>
          </p:nvSpPr>
          <p:spPr>
            <a:xfrm>
              <a:off x="10176221" y="4470750"/>
              <a:ext cx="1299104" cy="2522481"/>
            </a:xfrm>
            <a:custGeom>
              <a:rect b="b" l="l" r="r" t="t"/>
              <a:pathLst>
                <a:path extrusionOk="0" h="21383" w="21600">
                  <a:moveTo>
                    <a:pt x="19015" y="0"/>
                  </a:moveTo>
                  <a:lnTo>
                    <a:pt x="0" y="12374"/>
                  </a:lnTo>
                  <a:lnTo>
                    <a:pt x="9106" y="12448"/>
                  </a:lnTo>
                  <a:cubicBezTo>
                    <a:pt x="9106" y="12448"/>
                    <a:pt x="3935" y="21161"/>
                    <a:pt x="3791" y="21380"/>
                  </a:cubicBezTo>
                  <a:cubicBezTo>
                    <a:pt x="3648" y="21600"/>
                    <a:pt x="21600" y="9446"/>
                    <a:pt x="21600" y="9446"/>
                  </a:cubicBezTo>
                  <a:lnTo>
                    <a:pt x="12838" y="9446"/>
                  </a:lnTo>
                  <a:lnTo>
                    <a:pt x="19015" y="0"/>
                  </a:lnTo>
                  <a:close/>
                </a:path>
              </a:pathLst>
            </a:custGeom>
            <a:noFill/>
            <a:ln cap="flat" cmpd="sng" w="63500">
              <a:solidFill>
                <a:srgbClr val="FF791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25375" lIns="25375" spcFirstLastPara="1" rIns="25375" wrap="square" tIns="253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grpSp>
          <p:nvGrpSpPr>
            <p:cNvPr id="455" name="Google Shape;455;p19"/>
            <p:cNvGrpSpPr/>
            <p:nvPr/>
          </p:nvGrpSpPr>
          <p:grpSpPr>
            <a:xfrm>
              <a:off x="1781367" y="-846725"/>
              <a:ext cx="8394856" cy="7839956"/>
              <a:chOff x="1781366" y="-846725"/>
              <a:chExt cx="8394856" cy="7839956"/>
            </a:xfrm>
          </p:grpSpPr>
          <p:sp>
            <p:nvSpPr>
              <p:cNvPr id="456" name="Google Shape;456;p19"/>
              <p:cNvSpPr/>
              <p:nvPr/>
            </p:nvSpPr>
            <p:spPr>
              <a:xfrm>
                <a:off x="1781366" y="-846725"/>
                <a:ext cx="450377" cy="874501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flat" cmpd="sng" w="50800">
                <a:solidFill>
                  <a:srgbClr val="FF7914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  <p:sp>
            <p:nvSpPr>
              <p:cNvPr id="457" name="Google Shape;457;p19"/>
              <p:cNvSpPr/>
              <p:nvPr/>
            </p:nvSpPr>
            <p:spPr>
              <a:xfrm>
                <a:off x="9315788" y="5322518"/>
                <a:ext cx="860434" cy="1670713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solidFill>
                <a:srgbClr val="FF7914"/>
              </a:solidFill>
              <a:ln>
                <a:noFill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</p:grpSp>
      <p:sp>
        <p:nvSpPr>
          <p:cNvPr id="458" name="Google Shape;458;p19"/>
          <p:cNvSpPr/>
          <p:nvPr/>
        </p:nvSpPr>
        <p:spPr>
          <a:xfrm>
            <a:off x="4497709" y="559042"/>
            <a:ext cx="677004" cy="1314542"/>
          </a:xfrm>
          <a:custGeom>
            <a:rect b="b" l="l" r="r" t="t"/>
            <a:pathLst>
              <a:path extrusionOk="0" h="21383" w="21600">
                <a:moveTo>
                  <a:pt x="19015" y="0"/>
                </a:moveTo>
                <a:lnTo>
                  <a:pt x="0" y="12374"/>
                </a:lnTo>
                <a:lnTo>
                  <a:pt x="9106" y="12448"/>
                </a:lnTo>
                <a:cubicBezTo>
                  <a:pt x="9106" y="12448"/>
                  <a:pt x="3935" y="21161"/>
                  <a:pt x="3791" y="21380"/>
                </a:cubicBezTo>
                <a:cubicBezTo>
                  <a:pt x="3648" y="21600"/>
                  <a:pt x="21600" y="9446"/>
                  <a:pt x="21600" y="9446"/>
                </a:cubicBezTo>
                <a:lnTo>
                  <a:pt x="12838" y="9446"/>
                </a:lnTo>
                <a:lnTo>
                  <a:pt x="19015" y="0"/>
                </a:lnTo>
                <a:close/>
              </a:path>
            </a:pathLst>
          </a:custGeom>
          <a:solidFill>
            <a:srgbClr val="FF7914"/>
          </a:solidFill>
          <a:ln>
            <a:noFill/>
          </a:ln>
        </p:spPr>
        <p:txBody>
          <a:bodyPr anchorCtr="0" anchor="ctr" bIns="25375" lIns="25375" spcFirstLastPara="1" rIns="25375" wrap="square" tIns="25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459" name="Google Shape;45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57400" y="838200"/>
            <a:ext cx="7521592" cy="5014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"/>
          <p:cNvSpPr/>
          <p:nvPr/>
        </p:nvSpPr>
        <p:spPr>
          <a:xfrm>
            <a:off x="9795218" y="512762"/>
            <a:ext cx="1805336" cy="16623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Design </a:t>
            </a:r>
            <a:b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LT Simulations </a:t>
            </a:r>
            <a:b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for: </a:t>
            </a:r>
            <a:b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&gt; LPF </a:t>
            </a:r>
            <a:b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&gt; Mixer </a:t>
            </a:r>
            <a:b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&gt; Oscillator</a:t>
            </a:r>
            <a:endParaRPr/>
          </a:p>
        </p:txBody>
      </p:sp>
      <p:sp>
        <p:nvSpPr>
          <p:cNvPr id="252" name="Google Shape;252;p2"/>
          <p:cNvSpPr/>
          <p:nvPr/>
        </p:nvSpPr>
        <p:spPr>
          <a:xfrm>
            <a:off x="9092409" y="261305"/>
            <a:ext cx="589786" cy="1042914"/>
          </a:xfrm>
          <a:custGeom>
            <a:rect b="b" l="l" r="r" t="t"/>
            <a:pathLst>
              <a:path extrusionOk="0" h="1473200" w="833119">
                <a:moveTo>
                  <a:pt x="457200" y="0"/>
                </a:moveTo>
                <a:lnTo>
                  <a:pt x="0" y="833120"/>
                </a:lnTo>
                <a:lnTo>
                  <a:pt x="365760" y="833120"/>
                </a:lnTo>
                <a:lnTo>
                  <a:pt x="233680" y="1473200"/>
                </a:lnTo>
                <a:lnTo>
                  <a:pt x="833120" y="619760"/>
                </a:lnTo>
                <a:lnTo>
                  <a:pt x="416560" y="609600"/>
                </a:lnTo>
                <a:lnTo>
                  <a:pt x="45720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53" name="Google Shape;253;p2"/>
          <p:cNvSpPr/>
          <p:nvPr/>
        </p:nvSpPr>
        <p:spPr>
          <a:xfrm>
            <a:off x="9795218" y="4554806"/>
            <a:ext cx="1887300" cy="5541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Prepare Project </a:t>
            </a:r>
            <a:b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Report</a:t>
            </a:r>
            <a:endParaRPr/>
          </a:p>
        </p:txBody>
      </p:sp>
      <p:sp>
        <p:nvSpPr>
          <p:cNvPr id="254" name="Google Shape;254;p2"/>
          <p:cNvSpPr/>
          <p:nvPr/>
        </p:nvSpPr>
        <p:spPr>
          <a:xfrm>
            <a:off x="9092409" y="4303349"/>
            <a:ext cx="589786" cy="1042914"/>
          </a:xfrm>
          <a:custGeom>
            <a:rect b="b" l="l" r="r" t="t"/>
            <a:pathLst>
              <a:path extrusionOk="0" h="1473200" w="833119">
                <a:moveTo>
                  <a:pt x="457200" y="0"/>
                </a:moveTo>
                <a:lnTo>
                  <a:pt x="0" y="833120"/>
                </a:lnTo>
                <a:lnTo>
                  <a:pt x="365760" y="833120"/>
                </a:lnTo>
                <a:lnTo>
                  <a:pt x="233680" y="1473200"/>
                </a:lnTo>
                <a:lnTo>
                  <a:pt x="833120" y="619760"/>
                </a:lnTo>
                <a:lnTo>
                  <a:pt x="416560" y="609600"/>
                </a:lnTo>
                <a:lnTo>
                  <a:pt x="45720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55" name="Google Shape;255;p2"/>
          <p:cNvSpPr/>
          <p:nvPr/>
        </p:nvSpPr>
        <p:spPr>
          <a:xfrm>
            <a:off x="9795218" y="2533784"/>
            <a:ext cx="1610237" cy="11082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Resemble </a:t>
            </a:r>
            <a:b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Simulations </a:t>
            </a:r>
            <a:b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on Hardware </a:t>
            </a:r>
            <a:b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and Verify</a:t>
            </a:r>
            <a:endParaRPr/>
          </a:p>
        </p:txBody>
      </p:sp>
      <p:sp>
        <p:nvSpPr>
          <p:cNvPr id="256" name="Google Shape;256;p2"/>
          <p:cNvSpPr/>
          <p:nvPr/>
        </p:nvSpPr>
        <p:spPr>
          <a:xfrm>
            <a:off x="9092409" y="2282327"/>
            <a:ext cx="589786" cy="1042914"/>
          </a:xfrm>
          <a:custGeom>
            <a:rect b="b" l="l" r="r" t="t"/>
            <a:pathLst>
              <a:path extrusionOk="0" h="1473200" w="833119">
                <a:moveTo>
                  <a:pt x="457200" y="0"/>
                </a:moveTo>
                <a:lnTo>
                  <a:pt x="0" y="833120"/>
                </a:lnTo>
                <a:lnTo>
                  <a:pt x="365760" y="833120"/>
                </a:lnTo>
                <a:lnTo>
                  <a:pt x="233680" y="1473200"/>
                </a:lnTo>
                <a:lnTo>
                  <a:pt x="833120" y="619760"/>
                </a:lnTo>
                <a:lnTo>
                  <a:pt x="416560" y="609600"/>
                </a:lnTo>
                <a:lnTo>
                  <a:pt x="45720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57" name="Google Shape;257;p2"/>
          <p:cNvSpPr/>
          <p:nvPr/>
        </p:nvSpPr>
        <p:spPr>
          <a:xfrm>
            <a:off x="415781" y="1527062"/>
            <a:ext cx="4887600" cy="235228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Project </a:t>
            </a:r>
            <a:br>
              <a:rPr b="1" lang="en-US" sz="80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b="1" lang="en-US" sz="80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Workflow: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4" name="Google Shape;464;p20"/>
          <p:cNvGrpSpPr/>
          <p:nvPr/>
        </p:nvGrpSpPr>
        <p:grpSpPr>
          <a:xfrm>
            <a:off x="2416367" y="-1963447"/>
            <a:ext cx="9857956" cy="9591678"/>
            <a:chOff x="1781367" y="-2598447"/>
            <a:chExt cx="9857956" cy="9591678"/>
          </a:xfrm>
        </p:grpSpPr>
        <p:grpSp>
          <p:nvGrpSpPr>
            <p:cNvPr id="465" name="Google Shape;465;p20"/>
            <p:cNvGrpSpPr/>
            <p:nvPr/>
          </p:nvGrpSpPr>
          <p:grpSpPr>
            <a:xfrm>
              <a:off x="3733230" y="-2598447"/>
              <a:ext cx="7906093" cy="7664166"/>
              <a:chOff x="3733230" y="-2598447"/>
              <a:chExt cx="7906093" cy="7664166"/>
            </a:xfrm>
          </p:grpSpPr>
          <p:cxnSp>
            <p:nvCxnSpPr>
              <p:cNvPr id="466" name="Google Shape;466;p20"/>
              <p:cNvCxnSpPr/>
              <p:nvPr/>
            </p:nvCxnSpPr>
            <p:spPr>
              <a:xfrm flipH="1" rot="10800000">
                <a:off x="3733230" y="5065718"/>
                <a:ext cx="3329608" cy="1"/>
              </a:xfrm>
              <a:prstGeom prst="straightConnector1">
                <a:avLst/>
              </a:prstGeom>
              <a:noFill/>
              <a:ln cap="flat" cmpd="sng" w="88900">
                <a:solidFill>
                  <a:srgbClr val="FF7914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sp>
            <p:nvSpPr>
              <p:cNvPr id="467" name="Google Shape;467;p20"/>
              <p:cNvSpPr/>
              <p:nvPr/>
            </p:nvSpPr>
            <p:spPr>
              <a:xfrm>
                <a:off x="9606513" y="-2598447"/>
                <a:ext cx="2032810" cy="3947125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flat" cmpd="sng" w="63500">
                <a:solidFill>
                  <a:srgbClr val="FF7914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  <p:sp>
            <p:nvSpPr>
              <p:cNvPr id="468" name="Google Shape;468;p20"/>
              <p:cNvSpPr/>
              <p:nvPr/>
            </p:nvSpPr>
            <p:spPr>
              <a:xfrm>
                <a:off x="10176219" y="-2005566"/>
                <a:ext cx="1292319" cy="2509307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rnd" cmpd="sng" w="50800">
                <a:solidFill>
                  <a:srgbClr val="FF7914"/>
                </a:solidFill>
                <a:prstDash val="dot"/>
                <a:round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sp>
          <p:nvSpPr>
            <p:cNvPr id="469" name="Google Shape;469;p20"/>
            <p:cNvSpPr/>
            <p:nvPr/>
          </p:nvSpPr>
          <p:spPr>
            <a:xfrm>
              <a:off x="10176221" y="4470750"/>
              <a:ext cx="1299104" cy="2522481"/>
            </a:xfrm>
            <a:custGeom>
              <a:rect b="b" l="l" r="r" t="t"/>
              <a:pathLst>
                <a:path extrusionOk="0" h="21383" w="21600">
                  <a:moveTo>
                    <a:pt x="19015" y="0"/>
                  </a:moveTo>
                  <a:lnTo>
                    <a:pt x="0" y="12374"/>
                  </a:lnTo>
                  <a:lnTo>
                    <a:pt x="9106" y="12448"/>
                  </a:lnTo>
                  <a:cubicBezTo>
                    <a:pt x="9106" y="12448"/>
                    <a:pt x="3935" y="21161"/>
                    <a:pt x="3791" y="21380"/>
                  </a:cubicBezTo>
                  <a:cubicBezTo>
                    <a:pt x="3648" y="21600"/>
                    <a:pt x="21600" y="9446"/>
                    <a:pt x="21600" y="9446"/>
                  </a:cubicBezTo>
                  <a:lnTo>
                    <a:pt x="12838" y="9446"/>
                  </a:lnTo>
                  <a:lnTo>
                    <a:pt x="19015" y="0"/>
                  </a:lnTo>
                  <a:close/>
                </a:path>
              </a:pathLst>
            </a:custGeom>
            <a:noFill/>
            <a:ln cap="flat" cmpd="sng" w="63500">
              <a:solidFill>
                <a:srgbClr val="FF791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25375" lIns="25375" spcFirstLastPara="1" rIns="25375" wrap="square" tIns="253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grpSp>
          <p:nvGrpSpPr>
            <p:cNvPr id="470" name="Google Shape;470;p20"/>
            <p:cNvGrpSpPr/>
            <p:nvPr/>
          </p:nvGrpSpPr>
          <p:grpSpPr>
            <a:xfrm>
              <a:off x="1781367" y="-846725"/>
              <a:ext cx="8394856" cy="7839956"/>
              <a:chOff x="1781366" y="-846725"/>
              <a:chExt cx="8394856" cy="7839956"/>
            </a:xfrm>
          </p:grpSpPr>
          <p:sp>
            <p:nvSpPr>
              <p:cNvPr id="471" name="Google Shape;471;p20"/>
              <p:cNvSpPr/>
              <p:nvPr/>
            </p:nvSpPr>
            <p:spPr>
              <a:xfrm>
                <a:off x="1781366" y="-846725"/>
                <a:ext cx="450377" cy="874501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flat" cmpd="sng" w="50800">
                <a:solidFill>
                  <a:srgbClr val="FF7914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  <p:sp>
            <p:nvSpPr>
              <p:cNvPr id="472" name="Google Shape;472;p20"/>
              <p:cNvSpPr/>
              <p:nvPr/>
            </p:nvSpPr>
            <p:spPr>
              <a:xfrm>
                <a:off x="9315788" y="5322518"/>
                <a:ext cx="860434" cy="1670713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solidFill>
                <a:srgbClr val="FF7914"/>
              </a:solidFill>
              <a:ln>
                <a:noFill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</p:grpSp>
      <p:sp>
        <p:nvSpPr>
          <p:cNvPr id="473" name="Google Shape;473;p20"/>
          <p:cNvSpPr/>
          <p:nvPr/>
        </p:nvSpPr>
        <p:spPr>
          <a:xfrm>
            <a:off x="4497709" y="559042"/>
            <a:ext cx="677004" cy="1314542"/>
          </a:xfrm>
          <a:custGeom>
            <a:rect b="b" l="l" r="r" t="t"/>
            <a:pathLst>
              <a:path extrusionOk="0" h="21383" w="21600">
                <a:moveTo>
                  <a:pt x="19015" y="0"/>
                </a:moveTo>
                <a:lnTo>
                  <a:pt x="0" y="12374"/>
                </a:lnTo>
                <a:lnTo>
                  <a:pt x="9106" y="12448"/>
                </a:lnTo>
                <a:cubicBezTo>
                  <a:pt x="9106" y="12448"/>
                  <a:pt x="3935" y="21161"/>
                  <a:pt x="3791" y="21380"/>
                </a:cubicBezTo>
                <a:cubicBezTo>
                  <a:pt x="3648" y="21600"/>
                  <a:pt x="21600" y="9446"/>
                  <a:pt x="21600" y="9446"/>
                </a:cubicBezTo>
                <a:lnTo>
                  <a:pt x="12838" y="9446"/>
                </a:lnTo>
                <a:lnTo>
                  <a:pt x="19015" y="0"/>
                </a:lnTo>
                <a:close/>
              </a:path>
            </a:pathLst>
          </a:custGeom>
          <a:solidFill>
            <a:srgbClr val="FF7914"/>
          </a:solidFill>
          <a:ln>
            <a:noFill/>
          </a:ln>
        </p:spPr>
        <p:txBody>
          <a:bodyPr anchorCtr="0" anchor="ctr" bIns="25375" lIns="25375" spcFirstLastPara="1" rIns="25375" wrap="square" tIns="25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474" name="Google Shape;474;p20"/>
          <p:cNvSpPr txBox="1"/>
          <p:nvPr/>
        </p:nvSpPr>
        <p:spPr>
          <a:xfrm>
            <a:off x="3657600" y="2743200"/>
            <a:ext cx="6153538" cy="10572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" name="Google Shape;262;p3"/>
          <p:cNvGrpSpPr/>
          <p:nvPr/>
        </p:nvGrpSpPr>
        <p:grpSpPr>
          <a:xfrm>
            <a:off x="-2065403" y="672700"/>
            <a:ext cx="14682117" cy="6641993"/>
            <a:chOff x="-2700403" y="37700"/>
            <a:chExt cx="14682117" cy="6641993"/>
          </a:xfrm>
        </p:grpSpPr>
        <p:sp>
          <p:nvSpPr>
            <p:cNvPr id="263" name="Google Shape;263;p3"/>
            <p:cNvSpPr/>
            <p:nvPr/>
          </p:nvSpPr>
          <p:spPr>
            <a:xfrm>
              <a:off x="-2700403" y="3189766"/>
              <a:ext cx="5669332" cy="3489927"/>
            </a:xfrm>
            <a:custGeom>
              <a:rect b="b" l="l" r="r" t="t"/>
              <a:pathLst>
                <a:path extrusionOk="0" h="21600" w="21600">
                  <a:moveTo>
                    <a:pt x="0" y="21594"/>
                  </a:moveTo>
                  <a:lnTo>
                    <a:pt x="6054" y="0"/>
                  </a:lnTo>
                  <a:lnTo>
                    <a:pt x="21600" y="0"/>
                  </a:lnTo>
                  <a:lnTo>
                    <a:pt x="15515" y="21600"/>
                  </a:lnTo>
                  <a:lnTo>
                    <a:pt x="0" y="21594"/>
                  </a:lnTo>
                  <a:close/>
                </a:path>
              </a:pathLst>
            </a:custGeom>
            <a:noFill/>
            <a:ln cap="rnd" cmpd="sng" w="63500">
              <a:solidFill>
                <a:srgbClr val="FFFFF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25375" lIns="25375" spcFirstLastPara="1" rIns="25375" wrap="square" tIns="253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10695028" y="37700"/>
              <a:ext cx="1286686" cy="792058"/>
            </a:xfrm>
            <a:custGeom>
              <a:rect b="b" l="l" r="r" t="t"/>
              <a:pathLst>
                <a:path extrusionOk="0" h="21600" w="21600">
                  <a:moveTo>
                    <a:pt x="0" y="21594"/>
                  </a:moveTo>
                  <a:lnTo>
                    <a:pt x="6054" y="0"/>
                  </a:lnTo>
                  <a:lnTo>
                    <a:pt x="21600" y="0"/>
                  </a:lnTo>
                  <a:lnTo>
                    <a:pt x="15515" y="21600"/>
                  </a:lnTo>
                  <a:lnTo>
                    <a:pt x="0" y="21594"/>
                  </a:lnTo>
                  <a:close/>
                </a:path>
              </a:pathLst>
            </a:custGeom>
            <a:solidFill>
              <a:srgbClr val="FF7914"/>
            </a:solidFill>
            <a:ln>
              <a:noFill/>
            </a:ln>
          </p:spPr>
          <p:txBody>
            <a:bodyPr anchorCtr="0" anchor="ctr" bIns="25375" lIns="25375" spcFirstLastPara="1" rIns="25375" wrap="square" tIns="253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1510045" y="5386918"/>
              <a:ext cx="691910" cy="425926"/>
            </a:xfrm>
            <a:custGeom>
              <a:rect b="b" l="l" r="r" t="t"/>
              <a:pathLst>
                <a:path extrusionOk="0" h="21600" w="21600">
                  <a:moveTo>
                    <a:pt x="0" y="21594"/>
                  </a:moveTo>
                  <a:lnTo>
                    <a:pt x="6054" y="0"/>
                  </a:lnTo>
                  <a:lnTo>
                    <a:pt x="21600" y="0"/>
                  </a:lnTo>
                  <a:lnTo>
                    <a:pt x="15515" y="21600"/>
                  </a:lnTo>
                  <a:lnTo>
                    <a:pt x="0" y="2159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25375" lIns="25375" spcFirstLastPara="1" rIns="25375" wrap="square" tIns="253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</p:grpSp>
      <p:sp>
        <p:nvSpPr>
          <p:cNvPr id="266" name="Google Shape;266;p3"/>
          <p:cNvSpPr/>
          <p:nvPr/>
        </p:nvSpPr>
        <p:spPr>
          <a:xfrm>
            <a:off x="4072042" y="3598700"/>
            <a:ext cx="2068995" cy="13853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Making </a:t>
            </a:r>
            <a:b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a quadrature </a:t>
            </a:r>
            <a:b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down converter </a:t>
            </a:r>
            <a:b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for modern </a:t>
            </a:r>
            <a:b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wireless receivers</a:t>
            </a:r>
            <a:endParaRPr/>
          </a:p>
        </p:txBody>
      </p:sp>
      <p:sp>
        <p:nvSpPr>
          <p:cNvPr id="267" name="Google Shape;267;p3"/>
          <p:cNvSpPr/>
          <p:nvPr/>
        </p:nvSpPr>
        <p:spPr>
          <a:xfrm>
            <a:off x="4193652" y="2479980"/>
            <a:ext cx="584674" cy="1033876"/>
          </a:xfrm>
          <a:custGeom>
            <a:rect b="b" l="l" r="r" t="t"/>
            <a:pathLst>
              <a:path extrusionOk="0" h="1473200" w="833119">
                <a:moveTo>
                  <a:pt x="457200" y="0"/>
                </a:moveTo>
                <a:lnTo>
                  <a:pt x="0" y="833120"/>
                </a:lnTo>
                <a:lnTo>
                  <a:pt x="365760" y="833120"/>
                </a:lnTo>
                <a:lnTo>
                  <a:pt x="233680" y="1473200"/>
                </a:lnTo>
                <a:lnTo>
                  <a:pt x="833120" y="619760"/>
                </a:lnTo>
                <a:lnTo>
                  <a:pt x="416560" y="609600"/>
                </a:lnTo>
                <a:lnTo>
                  <a:pt x="457200" y="0"/>
                </a:lnTo>
                <a:close/>
              </a:path>
            </a:pathLst>
          </a:custGeom>
          <a:solidFill>
            <a:srgbClr val="FF791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68" name="Google Shape;268;p3"/>
          <p:cNvSpPr/>
          <p:nvPr/>
        </p:nvSpPr>
        <p:spPr>
          <a:xfrm>
            <a:off x="6919161" y="3598700"/>
            <a:ext cx="2217532" cy="16623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Implementing </a:t>
            </a:r>
            <a:b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a switch (mixer), </a:t>
            </a:r>
            <a:b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quadrature </a:t>
            </a:r>
            <a:b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oscillator, </a:t>
            </a:r>
            <a:b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and simple RC low </a:t>
            </a:r>
            <a:b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pass filter</a:t>
            </a:r>
            <a:endParaRPr/>
          </a:p>
        </p:txBody>
      </p:sp>
      <p:sp>
        <p:nvSpPr>
          <p:cNvPr id="269" name="Google Shape;269;p3"/>
          <p:cNvSpPr/>
          <p:nvPr/>
        </p:nvSpPr>
        <p:spPr>
          <a:xfrm>
            <a:off x="7040770" y="2479980"/>
            <a:ext cx="584674" cy="1033876"/>
          </a:xfrm>
          <a:custGeom>
            <a:rect b="b" l="l" r="r" t="t"/>
            <a:pathLst>
              <a:path extrusionOk="0" h="1473200" w="833119">
                <a:moveTo>
                  <a:pt x="457200" y="0"/>
                </a:moveTo>
                <a:lnTo>
                  <a:pt x="0" y="833120"/>
                </a:lnTo>
                <a:lnTo>
                  <a:pt x="365760" y="833120"/>
                </a:lnTo>
                <a:lnTo>
                  <a:pt x="233680" y="1473200"/>
                </a:lnTo>
                <a:lnTo>
                  <a:pt x="833120" y="619760"/>
                </a:lnTo>
                <a:lnTo>
                  <a:pt x="416560" y="609600"/>
                </a:lnTo>
                <a:lnTo>
                  <a:pt x="457200" y="0"/>
                </a:lnTo>
                <a:close/>
              </a:path>
            </a:pathLst>
          </a:custGeom>
          <a:solidFill>
            <a:srgbClr val="FF791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70" name="Google Shape;270;p3"/>
          <p:cNvSpPr/>
          <p:nvPr/>
        </p:nvSpPr>
        <p:spPr>
          <a:xfrm>
            <a:off x="9766278" y="3598700"/>
            <a:ext cx="2244212" cy="13853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Assembling </a:t>
            </a:r>
            <a:b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all components </a:t>
            </a:r>
            <a:b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and implementing </a:t>
            </a:r>
            <a:b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the Quadrature </a:t>
            </a:r>
            <a:b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lang="en-US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Down Converter</a:t>
            </a:r>
            <a:endParaRPr/>
          </a:p>
        </p:txBody>
      </p:sp>
      <p:sp>
        <p:nvSpPr>
          <p:cNvPr id="271" name="Google Shape;271;p3"/>
          <p:cNvSpPr/>
          <p:nvPr/>
        </p:nvSpPr>
        <p:spPr>
          <a:xfrm>
            <a:off x="9887886" y="2479980"/>
            <a:ext cx="584674" cy="1033876"/>
          </a:xfrm>
          <a:custGeom>
            <a:rect b="b" l="l" r="r" t="t"/>
            <a:pathLst>
              <a:path extrusionOk="0" h="1473200" w="833119">
                <a:moveTo>
                  <a:pt x="457200" y="0"/>
                </a:moveTo>
                <a:lnTo>
                  <a:pt x="0" y="833120"/>
                </a:lnTo>
                <a:lnTo>
                  <a:pt x="365760" y="833120"/>
                </a:lnTo>
                <a:lnTo>
                  <a:pt x="233680" y="1473200"/>
                </a:lnTo>
                <a:lnTo>
                  <a:pt x="833120" y="619760"/>
                </a:lnTo>
                <a:lnTo>
                  <a:pt x="416560" y="609600"/>
                </a:lnTo>
                <a:lnTo>
                  <a:pt x="457200" y="0"/>
                </a:lnTo>
                <a:close/>
              </a:path>
            </a:pathLst>
          </a:custGeom>
          <a:solidFill>
            <a:srgbClr val="FF791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72" name="Google Shape;272;p3"/>
          <p:cNvSpPr/>
          <p:nvPr/>
        </p:nvSpPr>
        <p:spPr>
          <a:xfrm>
            <a:off x="580910" y="979580"/>
            <a:ext cx="8659186" cy="53210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Quadrature Down Converter Project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" name="Google Shape;277;p4"/>
          <p:cNvGrpSpPr/>
          <p:nvPr/>
        </p:nvGrpSpPr>
        <p:grpSpPr>
          <a:xfrm>
            <a:off x="2416367" y="-1963447"/>
            <a:ext cx="9857956" cy="9591678"/>
            <a:chOff x="1781367" y="-2598447"/>
            <a:chExt cx="9857956" cy="9591678"/>
          </a:xfrm>
        </p:grpSpPr>
        <p:grpSp>
          <p:nvGrpSpPr>
            <p:cNvPr id="278" name="Google Shape;278;p4"/>
            <p:cNvGrpSpPr/>
            <p:nvPr/>
          </p:nvGrpSpPr>
          <p:grpSpPr>
            <a:xfrm>
              <a:off x="3733230" y="-2598447"/>
              <a:ext cx="7906093" cy="7664166"/>
              <a:chOff x="3733230" y="-2598447"/>
              <a:chExt cx="7906093" cy="7664166"/>
            </a:xfrm>
          </p:grpSpPr>
          <p:cxnSp>
            <p:nvCxnSpPr>
              <p:cNvPr id="279" name="Google Shape;279;p4"/>
              <p:cNvCxnSpPr/>
              <p:nvPr/>
            </p:nvCxnSpPr>
            <p:spPr>
              <a:xfrm flipH="1" rot="10800000">
                <a:off x="3733230" y="5065718"/>
                <a:ext cx="3329608" cy="1"/>
              </a:xfrm>
              <a:prstGeom prst="straightConnector1">
                <a:avLst/>
              </a:prstGeom>
              <a:noFill/>
              <a:ln cap="flat" cmpd="sng" w="88900">
                <a:solidFill>
                  <a:srgbClr val="FF7914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sp>
            <p:nvSpPr>
              <p:cNvPr id="280" name="Google Shape;280;p4"/>
              <p:cNvSpPr/>
              <p:nvPr/>
            </p:nvSpPr>
            <p:spPr>
              <a:xfrm>
                <a:off x="9606513" y="-2598447"/>
                <a:ext cx="2032810" cy="3947125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flat" cmpd="sng" w="63500">
                <a:solidFill>
                  <a:srgbClr val="FF7914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  <p:sp>
            <p:nvSpPr>
              <p:cNvPr id="281" name="Google Shape;281;p4"/>
              <p:cNvSpPr/>
              <p:nvPr/>
            </p:nvSpPr>
            <p:spPr>
              <a:xfrm>
                <a:off x="10176219" y="-2005566"/>
                <a:ext cx="1292319" cy="2509307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rnd" cmpd="sng" w="50800">
                <a:solidFill>
                  <a:srgbClr val="FF7914"/>
                </a:solidFill>
                <a:prstDash val="dot"/>
                <a:round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sp>
          <p:nvSpPr>
            <p:cNvPr id="282" name="Google Shape;282;p4"/>
            <p:cNvSpPr/>
            <p:nvPr/>
          </p:nvSpPr>
          <p:spPr>
            <a:xfrm>
              <a:off x="10176221" y="4470750"/>
              <a:ext cx="1299104" cy="2522481"/>
            </a:xfrm>
            <a:custGeom>
              <a:rect b="b" l="l" r="r" t="t"/>
              <a:pathLst>
                <a:path extrusionOk="0" h="21383" w="21600">
                  <a:moveTo>
                    <a:pt x="19015" y="0"/>
                  </a:moveTo>
                  <a:lnTo>
                    <a:pt x="0" y="12374"/>
                  </a:lnTo>
                  <a:lnTo>
                    <a:pt x="9106" y="12448"/>
                  </a:lnTo>
                  <a:cubicBezTo>
                    <a:pt x="9106" y="12448"/>
                    <a:pt x="3935" y="21161"/>
                    <a:pt x="3791" y="21380"/>
                  </a:cubicBezTo>
                  <a:cubicBezTo>
                    <a:pt x="3648" y="21600"/>
                    <a:pt x="21600" y="9446"/>
                    <a:pt x="21600" y="9446"/>
                  </a:cubicBezTo>
                  <a:lnTo>
                    <a:pt x="12838" y="9446"/>
                  </a:lnTo>
                  <a:lnTo>
                    <a:pt x="19015" y="0"/>
                  </a:lnTo>
                  <a:close/>
                </a:path>
              </a:pathLst>
            </a:custGeom>
            <a:noFill/>
            <a:ln cap="flat" cmpd="sng" w="63500">
              <a:solidFill>
                <a:srgbClr val="FF791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25375" lIns="25375" spcFirstLastPara="1" rIns="25375" wrap="square" tIns="253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grpSp>
          <p:nvGrpSpPr>
            <p:cNvPr id="283" name="Google Shape;283;p4"/>
            <p:cNvGrpSpPr/>
            <p:nvPr/>
          </p:nvGrpSpPr>
          <p:grpSpPr>
            <a:xfrm>
              <a:off x="1781367" y="-846725"/>
              <a:ext cx="8394856" cy="7839956"/>
              <a:chOff x="1781366" y="-846725"/>
              <a:chExt cx="8394856" cy="7839956"/>
            </a:xfrm>
          </p:grpSpPr>
          <p:sp>
            <p:nvSpPr>
              <p:cNvPr id="284" name="Google Shape;284;p4"/>
              <p:cNvSpPr/>
              <p:nvPr/>
            </p:nvSpPr>
            <p:spPr>
              <a:xfrm>
                <a:off x="1781366" y="-846725"/>
                <a:ext cx="450377" cy="874501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flat" cmpd="sng" w="50800">
                <a:solidFill>
                  <a:srgbClr val="000000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  <p:sp>
            <p:nvSpPr>
              <p:cNvPr id="285" name="Google Shape;285;p4"/>
              <p:cNvSpPr/>
              <p:nvPr/>
            </p:nvSpPr>
            <p:spPr>
              <a:xfrm>
                <a:off x="9315788" y="5322518"/>
                <a:ext cx="860434" cy="1670713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</p:grpSp>
      <p:sp>
        <p:nvSpPr>
          <p:cNvPr id="286" name="Google Shape;286;p4"/>
          <p:cNvSpPr/>
          <p:nvPr/>
        </p:nvSpPr>
        <p:spPr>
          <a:xfrm>
            <a:off x="4497709" y="559042"/>
            <a:ext cx="677004" cy="1314542"/>
          </a:xfrm>
          <a:custGeom>
            <a:rect b="b" l="l" r="r" t="t"/>
            <a:pathLst>
              <a:path extrusionOk="0" h="21383" w="21600">
                <a:moveTo>
                  <a:pt x="19015" y="0"/>
                </a:moveTo>
                <a:lnTo>
                  <a:pt x="0" y="12374"/>
                </a:lnTo>
                <a:lnTo>
                  <a:pt x="9106" y="12448"/>
                </a:lnTo>
                <a:cubicBezTo>
                  <a:pt x="9106" y="12448"/>
                  <a:pt x="3935" y="21161"/>
                  <a:pt x="3791" y="21380"/>
                </a:cubicBezTo>
                <a:cubicBezTo>
                  <a:pt x="3648" y="21600"/>
                  <a:pt x="21600" y="9446"/>
                  <a:pt x="21600" y="9446"/>
                </a:cubicBezTo>
                <a:lnTo>
                  <a:pt x="12838" y="9446"/>
                </a:lnTo>
                <a:lnTo>
                  <a:pt x="1901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25375" lIns="25375" spcFirstLastPara="1" rIns="25375" wrap="square" tIns="25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87" name="Google Shape;287;p4"/>
          <p:cNvSpPr/>
          <p:nvPr/>
        </p:nvSpPr>
        <p:spPr>
          <a:xfrm>
            <a:off x="4368231" y="2389489"/>
            <a:ext cx="5824484" cy="1940636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LT SPICE </a:t>
            </a:r>
            <a:br>
              <a:rPr b="1" lang="en-US" sz="6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</a:br>
            <a:r>
              <a:rPr b="1" lang="en-US" sz="6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SIMULATION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oogle Shape;292;p5"/>
          <p:cNvGrpSpPr/>
          <p:nvPr/>
        </p:nvGrpSpPr>
        <p:grpSpPr>
          <a:xfrm>
            <a:off x="2416367" y="-1963447"/>
            <a:ext cx="9857956" cy="9591678"/>
            <a:chOff x="1781367" y="-2598447"/>
            <a:chExt cx="9857956" cy="9591678"/>
          </a:xfrm>
        </p:grpSpPr>
        <p:grpSp>
          <p:nvGrpSpPr>
            <p:cNvPr id="293" name="Google Shape;293;p5"/>
            <p:cNvGrpSpPr/>
            <p:nvPr/>
          </p:nvGrpSpPr>
          <p:grpSpPr>
            <a:xfrm>
              <a:off x="3733230" y="-2598447"/>
              <a:ext cx="7906093" cy="7664166"/>
              <a:chOff x="3733230" y="-2598447"/>
              <a:chExt cx="7906093" cy="7664166"/>
            </a:xfrm>
          </p:grpSpPr>
          <p:cxnSp>
            <p:nvCxnSpPr>
              <p:cNvPr id="294" name="Google Shape;294;p5"/>
              <p:cNvCxnSpPr/>
              <p:nvPr/>
            </p:nvCxnSpPr>
            <p:spPr>
              <a:xfrm flipH="1" rot="10800000">
                <a:off x="3733230" y="5065718"/>
                <a:ext cx="3329608" cy="1"/>
              </a:xfrm>
              <a:prstGeom prst="straightConnector1">
                <a:avLst/>
              </a:prstGeom>
              <a:noFill/>
              <a:ln cap="flat" cmpd="sng" w="88900">
                <a:solidFill>
                  <a:srgbClr val="FF7914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sp>
            <p:nvSpPr>
              <p:cNvPr id="295" name="Google Shape;295;p5"/>
              <p:cNvSpPr/>
              <p:nvPr/>
            </p:nvSpPr>
            <p:spPr>
              <a:xfrm>
                <a:off x="9606513" y="-2598447"/>
                <a:ext cx="2032810" cy="3947125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flat" cmpd="sng" w="63500">
                <a:solidFill>
                  <a:srgbClr val="FF7914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  <p:sp>
            <p:nvSpPr>
              <p:cNvPr id="296" name="Google Shape;296;p5"/>
              <p:cNvSpPr/>
              <p:nvPr/>
            </p:nvSpPr>
            <p:spPr>
              <a:xfrm>
                <a:off x="10176219" y="-2005566"/>
                <a:ext cx="1292319" cy="2509307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rnd" cmpd="sng" w="50800">
                <a:solidFill>
                  <a:srgbClr val="FF7914"/>
                </a:solidFill>
                <a:prstDash val="dot"/>
                <a:round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sp>
          <p:nvSpPr>
            <p:cNvPr id="297" name="Google Shape;297;p5"/>
            <p:cNvSpPr/>
            <p:nvPr/>
          </p:nvSpPr>
          <p:spPr>
            <a:xfrm>
              <a:off x="10176221" y="4470750"/>
              <a:ext cx="1299104" cy="2522481"/>
            </a:xfrm>
            <a:custGeom>
              <a:rect b="b" l="l" r="r" t="t"/>
              <a:pathLst>
                <a:path extrusionOk="0" h="21383" w="21600">
                  <a:moveTo>
                    <a:pt x="19015" y="0"/>
                  </a:moveTo>
                  <a:lnTo>
                    <a:pt x="0" y="12374"/>
                  </a:lnTo>
                  <a:lnTo>
                    <a:pt x="9106" y="12448"/>
                  </a:lnTo>
                  <a:cubicBezTo>
                    <a:pt x="9106" y="12448"/>
                    <a:pt x="3935" y="21161"/>
                    <a:pt x="3791" y="21380"/>
                  </a:cubicBezTo>
                  <a:cubicBezTo>
                    <a:pt x="3648" y="21600"/>
                    <a:pt x="21600" y="9446"/>
                    <a:pt x="21600" y="9446"/>
                  </a:cubicBezTo>
                  <a:lnTo>
                    <a:pt x="12838" y="9446"/>
                  </a:lnTo>
                  <a:lnTo>
                    <a:pt x="19015" y="0"/>
                  </a:lnTo>
                  <a:close/>
                </a:path>
              </a:pathLst>
            </a:custGeom>
            <a:noFill/>
            <a:ln cap="flat" cmpd="sng" w="63500">
              <a:solidFill>
                <a:srgbClr val="FF791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25375" lIns="25375" spcFirstLastPara="1" rIns="25375" wrap="square" tIns="253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grpSp>
          <p:nvGrpSpPr>
            <p:cNvPr id="298" name="Google Shape;298;p5"/>
            <p:cNvGrpSpPr/>
            <p:nvPr/>
          </p:nvGrpSpPr>
          <p:grpSpPr>
            <a:xfrm>
              <a:off x="1781367" y="-846725"/>
              <a:ext cx="8394856" cy="7839956"/>
              <a:chOff x="1781366" y="-846725"/>
              <a:chExt cx="8394856" cy="7839956"/>
            </a:xfrm>
          </p:grpSpPr>
          <p:sp>
            <p:nvSpPr>
              <p:cNvPr id="299" name="Google Shape;299;p5"/>
              <p:cNvSpPr/>
              <p:nvPr/>
            </p:nvSpPr>
            <p:spPr>
              <a:xfrm>
                <a:off x="1781366" y="-846725"/>
                <a:ext cx="450377" cy="874501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flat" cmpd="sng" w="50800">
                <a:solidFill>
                  <a:srgbClr val="FF7914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  <p:sp>
            <p:nvSpPr>
              <p:cNvPr id="300" name="Google Shape;300;p5"/>
              <p:cNvSpPr/>
              <p:nvPr/>
            </p:nvSpPr>
            <p:spPr>
              <a:xfrm>
                <a:off x="9315788" y="5322518"/>
                <a:ext cx="860434" cy="1670713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solidFill>
                <a:srgbClr val="FF7914"/>
              </a:solidFill>
              <a:ln>
                <a:noFill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</p:grpSp>
      <p:sp>
        <p:nvSpPr>
          <p:cNvPr id="301" name="Google Shape;301;p5"/>
          <p:cNvSpPr/>
          <p:nvPr/>
        </p:nvSpPr>
        <p:spPr>
          <a:xfrm>
            <a:off x="4497709" y="559042"/>
            <a:ext cx="677004" cy="1314542"/>
          </a:xfrm>
          <a:custGeom>
            <a:rect b="b" l="l" r="r" t="t"/>
            <a:pathLst>
              <a:path extrusionOk="0" h="21383" w="21600">
                <a:moveTo>
                  <a:pt x="19015" y="0"/>
                </a:moveTo>
                <a:lnTo>
                  <a:pt x="0" y="12374"/>
                </a:lnTo>
                <a:lnTo>
                  <a:pt x="9106" y="12448"/>
                </a:lnTo>
                <a:cubicBezTo>
                  <a:pt x="9106" y="12448"/>
                  <a:pt x="3935" y="21161"/>
                  <a:pt x="3791" y="21380"/>
                </a:cubicBezTo>
                <a:cubicBezTo>
                  <a:pt x="3648" y="21600"/>
                  <a:pt x="21600" y="9446"/>
                  <a:pt x="21600" y="9446"/>
                </a:cubicBezTo>
                <a:lnTo>
                  <a:pt x="12838" y="9446"/>
                </a:lnTo>
                <a:lnTo>
                  <a:pt x="19015" y="0"/>
                </a:lnTo>
                <a:close/>
              </a:path>
            </a:pathLst>
          </a:custGeom>
          <a:solidFill>
            <a:srgbClr val="FF7914"/>
          </a:solidFill>
          <a:ln>
            <a:noFill/>
          </a:ln>
        </p:spPr>
        <p:txBody>
          <a:bodyPr anchorCtr="0" anchor="ctr" bIns="25375" lIns="25375" spcFirstLastPara="1" rIns="25375" wrap="square" tIns="25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302" name="Google Shape;30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0" y="990600"/>
            <a:ext cx="7186283" cy="5067739"/>
          </a:xfrm>
          <a:prstGeom prst="rect">
            <a:avLst/>
          </a:prstGeom>
          <a:solidFill>
            <a:schemeClr val="dk1"/>
          </a:solidFill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" name="Google Shape;307;p6"/>
          <p:cNvGrpSpPr/>
          <p:nvPr/>
        </p:nvGrpSpPr>
        <p:grpSpPr>
          <a:xfrm>
            <a:off x="189337" y="-166007"/>
            <a:ext cx="11374350" cy="8145744"/>
            <a:chOff x="-445663" y="-801007"/>
            <a:chExt cx="11374350" cy="8145744"/>
          </a:xfrm>
        </p:grpSpPr>
        <p:sp>
          <p:nvSpPr>
            <p:cNvPr id="308" name="Google Shape;308;p6"/>
            <p:cNvSpPr/>
            <p:nvPr/>
          </p:nvSpPr>
          <p:spPr>
            <a:xfrm>
              <a:off x="-445663" y="-801007"/>
              <a:ext cx="710748" cy="1380068"/>
            </a:xfrm>
            <a:custGeom>
              <a:rect b="b" l="l" r="r" t="t"/>
              <a:pathLst>
                <a:path extrusionOk="0" h="21383" w="21600">
                  <a:moveTo>
                    <a:pt x="19015" y="0"/>
                  </a:moveTo>
                  <a:lnTo>
                    <a:pt x="0" y="12374"/>
                  </a:lnTo>
                  <a:lnTo>
                    <a:pt x="9106" y="12448"/>
                  </a:lnTo>
                  <a:cubicBezTo>
                    <a:pt x="9106" y="12448"/>
                    <a:pt x="3935" y="21161"/>
                    <a:pt x="3791" y="21380"/>
                  </a:cubicBezTo>
                  <a:cubicBezTo>
                    <a:pt x="3648" y="21600"/>
                    <a:pt x="21600" y="9446"/>
                    <a:pt x="21600" y="9446"/>
                  </a:cubicBezTo>
                  <a:lnTo>
                    <a:pt x="12838" y="9446"/>
                  </a:lnTo>
                  <a:lnTo>
                    <a:pt x="19015" y="0"/>
                  </a:lnTo>
                  <a:close/>
                </a:path>
              </a:pathLst>
            </a:custGeom>
            <a:solidFill>
              <a:srgbClr val="FF7914"/>
            </a:solidFill>
            <a:ln>
              <a:noFill/>
            </a:ln>
          </p:spPr>
          <p:txBody>
            <a:bodyPr anchorCtr="0" anchor="ctr" bIns="25375" lIns="25375" spcFirstLastPara="1" rIns="25375" wrap="square" tIns="253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grpSp>
          <p:nvGrpSpPr>
            <p:cNvPr id="309" name="Google Shape;309;p6"/>
            <p:cNvGrpSpPr/>
            <p:nvPr/>
          </p:nvGrpSpPr>
          <p:grpSpPr>
            <a:xfrm>
              <a:off x="7523160" y="-335575"/>
              <a:ext cx="3405527" cy="7680312"/>
              <a:chOff x="7523160" y="-335575"/>
              <a:chExt cx="3405527" cy="7680312"/>
            </a:xfrm>
          </p:grpSpPr>
          <p:sp>
            <p:nvSpPr>
              <p:cNvPr id="310" name="Google Shape;310;p6"/>
              <p:cNvSpPr/>
              <p:nvPr/>
            </p:nvSpPr>
            <p:spPr>
              <a:xfrm>
                <a:off x="8970298" y="3542112"/>
                <a:ext cx="1958389" cy="3802625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  <p:sp>
            <p:nvSpPr>
              <p:cNvPr id="311" name="Google Shape;311;p6"/>
              <p:cNvSpPr/>
              <p:nvPr/>
            </p:nvSpPr>
            <p:spPr>
              <a:xfrm>
                <a:off x="7523160" y="-335575"/>
                <a:ext cx="804420" cy="1561950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flat" cmpd="sng" w="63500">
                <a:solidFill>
                  <a:srgbClr val="000000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</p:grpSp>
      <p:sp>
        <p:nvSpPr>
          <p:cNvPr id="312" name="Google Shape;312;p6"/>
          <p:cNvSpPr/>
          <p:nvPr/>
        </p:nvSpPr>
        <p:spPr>
          <a:xfrm flipH="1">
            <a:off x="2971797" y="3202550"/>
            <a:ext cx="5186362" cy="73866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Mixes two signals by switching action </a:t>
            </a:r>
            <a:endParaRPr sz="2400">
              <a:solidFill>
                <a:srgbClr val="00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13" name="Google Shape;313;p6"/>
          <p:cNvSpPr/>
          <p:nvPr/>
        </p:nvSpPr>
        <p:spPr>
          <a:xfrm rot="1533199">
            <a:off x="1138313" y="883350"/>
            <a:ext cx="710750" cy="1380068"/>
          </a:xfrm>
          <a:custGeom>
            <a:rect b="b" l="l" r="r" t="t"/>
            <a:pathLst>
              <a:path extrusionOk="0" h="21383" w="21600">
                <a:moveTo>
                  <a:pt x="19015" y="0"/>
                </a:moveTo>
                <a:lnTo>
                  <a:pt x="0" y="12374"/>
                </a:lnTo>
                <a:lnTo>
                  <a:pt x="9106" y="12448"/>
                </a:lnTo>
                <a:cubicBezTo>
                  <a:pt x="9106" y="12448"/>
                  <a:pt x="3935" y="21161"/>
                  <a:pt x="3791" y="21380"/>
                </a:cubicBezTo>
                <a:cubicBezTo>
                  <a:pt x="3648" y="21600"/>
                  <a:pt x="21600" y="9446"/>
                  <a:pt x="21600" y="9446"/>
                </a:cubicBezTo>
                <a:lnTo>
                  <a:pt x="12838" y="9446"/>
                </a:lnTo>
                <a:lnTo>
                  <a:pt x="1901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25375" lIns="25375" spcFirstLastPara="1" rIns="25375" wrap="square" tIns="25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14" name="Google Shape;314;p6"/>
          <p:cNvSpPr/>
          <p:nvPr/>
        </p:nvSpPr>
        <p:spPr>
          <a:xfrm>
            <a:off x="3505200" y="390920"/>
            <a:ext cx="2973812" cy="118246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Mixer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" name="Google Shape;319;p7"/>
          <p:cNvGrpSpPr/>
          <p:nvPr/>
        </p:nvGrpSpPr>
        <p:grpSpPr>
          <a:xfrm>
            <a:off x="189337" y="-166007"/>
            <a:ext cx="11374350" cy="8145744"/>
            <a:chOff x="-445663" y="-801007"/>
            <a:chExt cx="11374350" cy="8145744"/>
          </a:xfrm>
        </p:grpSpPr>
        <p:sp>
          <p:nvSpPr>
            <p:cNvPr id="320" name="Google Shape;320;p7"/>
            <p:cNvSpPr/>
            <p:nvPr/>
          </p:nvSpPr>
          <p:spPr>
            <a:xfrm>
              <a:off x="-445663" y="-801007"/>
              <a:ext cx="710748" cy="1380068"/>
            </a:xfrm>
            <a:custGeom>
              <a:rect b="b" l="l" r="r" t="t"/>
              <a:pathLst>
                <a:path extrusionOk="0" h="21383" w="21600">
                  <a:moveTo>
                    <a:pt x="19015" y="0"/>
                  </a:moveTo>
                  <a:lnTo>
                    <a:pt x="0" y="12374"/>
                  </a:lnTo>
                  <a:lnTo>
                    <a:pt x="9106" y="12448"/>
                  </a:lnTo>
                  <a:cubicBezTo>
                    <a:pt x="9106" y="12448"/>
                    <a:pt x="3935" y="21161"/>
                    <a:pt x="3791" y="21380"/>
                  </a:cubicBezTo>
                  <a:cubicBezTo>
                    <a:pt x="3648" y="21600"/>
                    <a:pt x="21600" y="9446"/>
                    <a:pt x="21600" y="9446"/>
                  </a:cubicBezTo>
                  <a:lnTo>
                    <a:pt x="12838" y="9446"/>
                  </a:lnTo>
                  <a:lnTo>
                    <a:pt x="19015" y="0"/>
                  </a:lnTo>
                  <a:close/>
                </a:path>
              </a:pathLst>
            </a:custGeom>
            <a:solidFill>
              <a:srgbClr val="FF7914"/>
            </a:solidFill>
            <a:ln>
              <a:noFill/>
            </a:ln>
          </p:spPr>
          <p:txBody>
            <a:bodyPr anchorCtr="0" anchor="ctr" bIns="25375" lIns="25375" spcFirstLastPara="1" rIns="25375" wrap="square" tIns="253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grpSp>
          <p:nvGrpSpPr>
            <p:cNvPr id="321" name="Google Shape;321;p7"/>
            <p:cNvGrpSpPr/>
            <p:nvPr/>
          </p:nvGrpSpPr>
          <p:grpSpPr>
            <a:xfrm>
              <a:off x="7523160" y="-335575"/>
              <a:ext cx="3405527" cy="7680312"/>
              <a:chOff x="7523160" y="-335575"/>
              <a:chExt cx="3405527" cy="7680312"/>
            </a:xfrm>
          </p:grpSpPr>
          <p:sp>
            <p:nvSpPr>
              <p:cNvPr id="322" name="Google Shape;322;p7"/>
              <p:cNvSpPr/>
              <p:nvPr/>
            </p:nvSpPr>
            <p:spPr>
              <a:xfrm>
                <a:off x="8970298" y="3542112"/>
                <a:ext cx="1958389" cy="3802625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  <p:sp>
            <p:nvSpPr>
              <p:cNvPr id="323" name="Google Shape;323;p7"/>
              <p:cNvSpPr/>
              <p:nvPr/>
            </p:nvSpPr>
            <p:spPr>
              <a:xfrm>
                <a:off x="7523160" y="-335575"/>
                <a:ext cx="804420" cy="1561950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flat" cmpd="sng" w="63500">
                <a:solidFill>
                  <a:srgbClr val="000000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</p:grpSp>
      <p:sp>
        <p:nvSpPr>
          <p:cNvPr id="324" name="Google Shape;324;p7"/>
          <p:cNvSpPr/>
          <p:nvPr/>
        </p:nvSpPr>
        <p:spPr>
          <a:xfrm rot="1533199">
            <a:off x="1138313" y="883350"/>
            <a:ext cx="710750" cy="1380068"/>
          </a:xfrm>
          <a:custGeom>
            <a:rect b="b" l="l" r="r" t="t"/>
            <a:pathLst>
              <a:path extrusionOk="0" h="21383" w="21600">
                <a:moveTo>
                  <a:pt x="19015" y="0"/>
                </a:moveTo>
                <a:lnTo>
                  <a:pt x="0" y="12374"/>
                </a:lnTo>
                <a:lnTo>
                  <a:pt x="9106" y="12448"/>
                </a:lnTo>
                <a:cubicBezTo>
                  <a:pt x="9106" y="12448"/>
                  <a:pt x="3935" y="21161"/>
                  <a:pt x="3791" y="21380"/>
                </a:cubicBezTo>
                <a:cubicBezTo>
                  <a:pt x="3648" y="21600"/>
                  <a:pt x="21600" y="9446"/>
                  <a:pt x="21600" y="9446"/>
                </a:cubicBezTo>
                <a:lnTo>
                  <a:pt x="12838" y="9446"/>
                </a:lnTo>
                <a:lnTo>
                  <a:pt x="1901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25375" lIns="25375" spcFirstLastPara="1" rIns="25375" wrap="square" tIns="25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25" name="Google Shape;325;p7"/>
          <p:cNvSpPr/>
          <p:nvPr/>
        </p:nvSpPr>
        <p:spPr>
          <a:xfrm>
            <a:off x="911124" y="89945"/>
            <a:ext cx="3021661" cy="1169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Mixer</a:t>
            </a:r>
            <a:endParaRPr/>
          </a:p>
        </p:txBody>
      </p:sp>
      <p:pic>
        <p:nvPicPr>
          <p:cNvPr id="326" name="Google Shape;32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81134" y="299425"/>
            <a:ext cx="7229731" cy="4765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1" name="Google Shape;33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" y="304800"/>
            <a:ext cx="5007771" cy="2610089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pic>
        <p:nvPicPr>
          <p:cNvPr id="332" name="Google Shape;332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00800" y="340606"/>
            <a:ext cx="5152504" cy="2556449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pic>
        <p:nvPicPr>
          <p:cNvPr id="333" name="Google Shape;333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400800" y="3578440"/>
            <a:ext cx="5189696" cy="2544463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  <p:pic>
        <p:nvPicPr>
          <p:cNvPr id="334" name="Google Shape;334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28600" y="3575359"/>
            <a:ext cx="5007771" cy="2479542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745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" name="Google Shape;339;p9"/>
          <p:cNvGrpSpPr/>
          <p:nvPr/>
        </p:nvGrpSpPr>
        <p:grpSpPr>
          <a:xfrm>
            <a:off x="2416367" y="-1963447"/>
            <a:ext cx="9857956" cy="9591678"/>
            <a:chOff x="1781367" y="-2598447"/>
            <a:chExt cx="9857956" cy="9591678"/>
          </a:xfrm>
        </p:grpSpPr>
        <p:grpSp>
          <p:nvGrpSpPr>
            <p:cNvPr id="340" name="Google Shape;340;p9"/>
            <p:cNvGrpSpPr/>
            <p:nvPr/>
          </p:nvGrpSpPr>
          <p:grpSpPr>
            <a:xfrm>
              <a:off x="3733230" y="-2598447"/>
              <a:ext cx="7906093" cy="7664166"/>
              <a:chOff x="3733230" y="-2598447"/>
              <a:chExt cx="7906093" cy="7664166"/>
            </a:xfrm>
          </p:grpSpPr>
          <p:cxnSp>
            <p:nvCxnSpPr>
              <p:cNvPr id="341" name="Google Shape;341;p9"/>
              <p:cNvCxnSpPr/>
              <p:nvPr/>
            </p:nvCxnSpPr>
            <p:spPr>
              <a:xfrm flipH="1" rot="10800000">
                <a:off x="3733230" y="5065718"/>
                <a:ext cx="3329608" cy="1"/>
              </a:xfrm>
              <a:prstGeom prst="straightConnector1">
                <a:avLst/>
              </a:prstGeom>
              <a:noFill/>
              <a:ln cap="flat" cmpd="sng" w="88900">
                <a:solidFill>
                  <a:srgbClr val="FF7914"/>
                </a:solidFill>
                <a:prstDash val="solid"/>
                <a:miter lim="400000"/>
                <a:headEnd len="sm" w="sm" type="none"/>
                <a:tailEnd len="sm" w="sm" type="none"/>
              </a:ln>
            </p:spPr>
          </p:cxnSp>
          <p:sp>
            <p:nvSpPr>
              <p:cNvPr id="342" name="Google Shape;342;p9"/>
              <p:cNvSpPr/>
              <p:nvPr/>
            </p:nvSpPr>
            <p:spPr>
              <a:xfrm>
                <a:off x="9606513" y="-2598447"/>
                <a:ext cx="2032810" cy="3947125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flat" cmpd="sng" w="63500">
                <a:solidFill>
                  <a:srgbClr val="FF7914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  <p:sp>
            <p:nvSpPr>
              <p:cNvPr id="343" name="Google Shape;343;p9"/>
              <p:cNvSpPr/>
              <p:nvPr/>
            </p:nvSpPr>
            <p:spPr>
              <a:xfrm>
                <a:off x="10176219" y="-2005566"/>
                <a:ext cx="1292319" cy="2509307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rnd" cmpd="sng" w="50800">
                <a:solidFill>
                  <a:srgbClr val="FF7914"/>
                </a:solidFill>
                <a:prstDash val="dot"/>
                <a:round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  <p:sp>
          <p:nvSpPr>
            <p:cNvPr id="344" name="Google Shape;344;p9"/>
            <p:cNvSpPr/>
            <p:nvPr/>
          </p:nvSpPr>
          <p:spPr>
            <a:xfrm>
              <a:off x="10176221" y="4470750"/>
              <a:ext cx="1299104" cy="2522481"/>
            </a:xfrm>
            <a:custGeom>
              <a:rect b="b" l="l" r="r" t="t"/>
              <a:pathLst>
                <a:path extrusionOk="0" h="21383" w="21600">
                  <a:moveTo>
                    <a:pt x="19015" y="0"/>
                  </a:moveTo>
                  <a:lnTo>
                    <a:pt x="0" y="12374"/>
                  </a:lnTo>
                  <a:lnTo>
                    <a:pt x="9106" y="12448"/>
                  </a:lnTo>
                  <a:cubicBezTo>
                    <a:pt x="9106" y="12448"/>
                    <a:pt x="3935" y="21161"/>
                    <a:pt x="3791" y="21380"/>
                  </a:cubicBezTo>
                  <a:cubicBezTo>
                    <a:pt x="3648" y="21600"/>
                    <a:pt x="21600" y="9446"/>
                    <a:pt x="21600" y="9446"/>
                  </a:cubicBezTo>
                  <a:lnTo>
                    <a:pt x="12838" y="9446"/>
                  </a:lnTo>
                  <a:lnTo>
                    <a:pt x="19015" y="0"/>
                  </a:lnTo>
                  <a:close/>
                </a:path>
              </a:pathLst>
            </a:custGeom>
            <a:noFill/>
            <a:ln cap="flat" cmpd="sng" w="63500">
              <a:solidFill>
                <a:srgbClr val="FF7914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25375" lIns="25375" spcFirstLastPara="1" rIns="25375" wrap="square" tIns="253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endParaRPr>
            </a:p>
          </p:txBody>
        </p:sp>
        <p:grpSp>
          <p:nvGrpSpPr>
            <p:cNvPr id="345" name="Google Shape;345;p9"/>
            <p:cNvGrpSpPr/>
            <p:nvPr/>
          </p:nvGrpSpPr>
          <p:grpSpPr>
            <a:xfrm>
              <a:off x="1781367" y="-846725"/>
              <a:ext cx="8394856" cy="7839956"/>
              <a:chOff x="1781366" y="-846725"/>
              <a:chExt cx="8394856" cy="7839956"/>
            </a:xfrm>
          </p:grpSpPr>
          <p:sp>
            <p:nvSpPr>
              <p:cNvPr id="346" name="Google Shape;346;p9"/>
              <p:cNvSpPr/>
              <p:nvPr/>
            </p:nvSpPr>
            <p:spPr>
              <a:xfrm>
                <a:off x="1781366" y="-846725"/>
                <a:ext cx="450377" cy="874501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noFill/>
              <a:ln cap="flat" cmpd="sng" w="50800">
                <a:solidFill>
                  <a:srgbClr val="FF7914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  <p:sp>
            <p:nvSpPr>
              <p:cNvPr id="347" name="Google Shape;347;p9"/>
              <p:cNvSpPr/>
              <p:nvPr/>
            </p:nvSpPr>
            <p:spPr>
              <a:xfrm>
                <a:off x="9315788" y="5322518"/>
                <a:ext cx="860434" cy="1670713"/>
              </a:xfrm>
              <a:custGeom>
                <a:rect b="b" l="l" r="r" t="t"/>
                <a:pathLst>
                  <a:path extrusionOk="0" h="21383" w="21600">
                    <a:moveTo>
                      <a:pt x="19015" y="0"/>
                    </a:moveTo>
                    <a:lnTo>
                      <a:pt x="0" y="12374"/>
                    </a:lnTo>
                    <a:lnTo>
                      <a:pt x="9106" y="12448"/>
                    </a:lnTo>
                    <a:cubicBezTo>
                      <a:pt x="9106" y="12448"/>
                      <a:pt x="3935" y="21161"/>
                      <a:pt x="3791" y="21380"/>
                    </a:cubicBezTo>
                    <a:cubicBezTo>
                      <a:pt x="3648" y="21600"/>
                      <a:pt x="21600" y="9446"/>
                      <a:pt x="21600" y="9446"/>
                    </a:cubicBezTo>
                    <a:lnTo>
                      <a:pt x="12838" y="9446"/>
                    </a:lnTo>
                    <a:lnTo>
                      <a:pt x="19015" y="0"/>
                    </a:lnTo>
                    <a:close/>
                  </a:path>
                </a:pathLst>
              </a:custGeom>
              <a:solidFill>
                <a:srgbClr val="FF7914"/>
              </a:solidFill>
              <a:ln>
                <a:noFill/>
              </a:ln>
            </p:spPr>
            <p:txBody>
              <a:bodyPr anchorCtr="0" anchor="ctr" bIns="25375" lIns="25375" spcFirstLastPara="1" rIns="25375" wrap="square" tIns="253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600">
                  <a:solidFill>
                    <a:schemeClr val="dk1"/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</p:grpSp>
      <p:sp>
        <p:nvSpPr>
          <p:cNvPr id="348" name="Google Shape;348;p9"/>
          <p:cNvSpPr/>
          <p:nvPr/>
        </p:nvSpPr>
        <p:spPr>
          <a:xfrm>
            <a:off x="4497709" y="559042"/>
            <a:ext cx="677004" cy="1314542"/>
          </a:xfrm>
          <a:custGeom>
            <a:rect b="b" l="l" r="r" t="t"/>
            <a:pathLst>
              <a:path extrusionOk="0" h="21383" w="21600">
                <a:moveTo>
                  <a:pt x="19015" y="0"/>
                </a:moveTo>
                <a:lnTo>
                  <a:pt x="0" y="12374"/>
                </a:lnTo>
                <a:lnTo>
                  <a:pt x="9106" y="12448"/>
                </a:lnTo>
                <a:cubicBezTo>
                  <a:pt x="9106" y="12448"/>
                  <a:pt x="3935" y="21161"/>
                  <a:pt x="3791" y="21380"/>
                </a:cubicBezTo>
                <a:cubicBezTo>
                  <a:pt x="3648" y="21600"/>
                  <a:pt x="21600" y="9446"/>
                  <a:pt x="21600" y="9446"/>
                </a:cubicBezTo>
                <a:lnTo>
                  <a:pt x="12838" y="9446"/>
                </a:lnTo>
                <a:lnTo>
                  <a:pt x="19015" y="0"/>
                </a:lnTo>
                <a:close/>
              </a:path>
            </a:pathLst>
          </a:custGeom>
          <a:solidFill>
            <a:srgbClr val="FF7914"/>
          </a:solidFill>
          <a:ln>
            <a:noFill/>
          </a:ln>
        </p:spPr>
        <p:txBody>
          <a:bodyPr anchorCtr="0" anchor="ctr" bIns="25375" lIns="25375" spcFirstLastPara="1" rIns="25375" wrap="square" tIns="253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49" name="Google Shape;349;p9"/>
          <p:cNvSpPr/>
          <p:nvPr/>
        </p:nvSpPr>
        <p:spPr>
          <a:xfrm>
            <a:off x="5146565" y="397392"/>
            <a:ext cx="4244752" cy="1929759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Low Pass </a:t>
            </a:r>
            <a:endParaRPr/>
          </a:p>
          <a:p>
            <a:pPr indent="0" lvl="0" marL="0" marR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600">
                <a:solidFill>
                  <a:srgbClr val="000000"/>
                </a:solidFill>
                <a:latin typeface="Comfortaa"/>
                <a:ea typeface="Comfortaa"/>
                <a:cs typeface="Comfortaa"/>
                <a:sym typeface="Comfortaa"/>
              </a:rPr>
              <a:t>Filter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7914"/>
      </a:accent1>
      <a:accent2>
        <a:srgbClr val="E56200"/>
      </a:accent2>
      <a:accent3>
        <a:srgbClr val="B74F00"/>
      </a:accent3>
      <a:accent4>
        <a:srgbClr val="8A3B00"/>
      </a:accent4>
      <a:accent5>
        <a:srgbClr val="5C2700"/>
      </a:accent5>
      <a:accent6>
        <a:srgbClr val="2E1400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7914"/>
      </a:accent1>
      <a:accent2>
        <a:srgbClr val="E56200"/>
      </a:accent2>
      <a:accent3>
        <a:srgbClr val="B74F00"/>
      </a:accent3>
      <a:accent4>
        <a:srgbClr val="8A3B00"/>
      </a:accent4>
      <a:accent5>
        <a:srgbClr val="5C2700"/>
      </a:accent5>
      <a:accent6>
        <a:srgbClr val="2E1400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7914"/>
      </a:accent1>
      <a:accent2>
        <a:srgbClr val="E56200"/>
      </a:accent2>
      <a:accent3>
        <a:srgbClr val="B74F00"/>
      </a:accent3>
      <a:accent4>
        <a:srgbClr val="8A3B00"/>
      </a:accent4>
      <a:accent5>
        <a:srgbClr val="5C2700"/>
      </a:accent5>
      <a:accent6>
        <a:srgbClr val="2E1400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2024-04-19T18:40:00Z</dcterms:created>
  <dc:creator>Manikya Pant</dc:creator>
</cp:coreProperties>
</file>